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3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2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3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4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notesSlides/notesSlide5.xml" ContentType="application/vnd.openxmlformats-officedocument.presentationml.notesSl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6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notesSlides/notesSlide7.xml" ContentType="application/vnd.openxmlformats-officedocument.presentationml.notesSlide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8.xml" ContentType="application/vnd.openxmlformats-officedocument.presentationml.notesSlid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notesSlides/notesSlide9.xml" ContentType="application/vnd.openxmlformats-officedocument.presentationml.notesSlide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notesSlides/notesSlide10.xml" ContentType="application/vnd.openxmlformats-officedocument.presentationml.notesSlide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notesSlides/notesSlide11.xml" ContentType="application/vnd.openxmlformats-officedocument.presentationml.notesSlide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notesSlides/notesSlide12.xml" ContentType="application/vnd.openxmlformats-officedocument.presentationml.notesSlide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notesSlides/notesSlide13.xml" ContentType="application/vnd.openxmlformats-officedocument.presentationml.notesSlide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notesSlides/notesSlide14.xml" ContentType="application/vnd.openxmlformats-officedocument.presentationml.notesSlide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notesSlides/notesSlide15.xml" ContentType="application/vnd.openxmlformats-officedocument.presentationml.notesSlide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notesSlides/notesSlide16.xml" ContentType="application/vnd.openxmlformats-officedocument.presentationml.notesSlide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notesSlides/notesSlide17.xml" ContentType="application/vnd.openxmlformats-officedocument.presentationml.notesSlide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notesSlides/notesSlide18.xml" ContentType="application/vnd.openxmlformats-officedocument.presentationml.notesSlide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notesSlides/notesSlide19.xml" ContentType="application/vnd.openxmlformats-officedocument.presentationml.notesSlide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notesSlides/notesSlide20.xml" ContentType="application/vnd.openxmlformats-officedocument.presentationml.notesSlide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notesSlides/notesSlide21.xml" ContentType="application/vnd.openxmlformats-officedocument.presentationml.notesSlide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notesSlides/notesSlide22.xml" ContentType="application/vnd.openxmlformats-officedocument.presentationml.notesSlide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notesSlides/notesSlide23.xml" ContentType="application/vnd.openxmlformats-officedocument.presentationml.notesSlide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notesSlides/notesSlide24.xml" ContentType="application/vnd.openxmlformats-officedocument.presentationml.notesSlide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notesSlides/notesSlide25.xml" ContentType="application/vnd.openxmlformats-officedocument.presentationml.notesSlide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notesSlides/notesSlide26.xml" ContentType="application/vnd.openxmlformats-officedocument.presentationml.notesSlide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notesSlides/notesSlide27.xml" ContentType="application/vnd.openxmlformats-officedocument.presentationml.notesSlide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notesSlides/notesSlide28.xml" ContentType="application/vnd.openxmlformats-officedocument.presentationml.notesSlide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notesSlides/notesSlide29.xml" ContentType="application/vnd.openxmlformats-officedocument.presentationml.notesSlide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notesSlides/notesSlide30.xml" ContentType="application/vnd.openxmlformats-officedocument.presentationml.notesSlide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notesSlides/notesSlide31.xml" ContentType="application/vnd.openxmlformats-officedocument.presentationml.notesSlide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notesSlides/notesSlide32.xml" ContentType="application/vnd.openxmlformats-officedocument.presentationml.notesSlide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notesSlides/notesSlide33.xml" ContentType="application/vnd.openxmlformats-officedocument.presentationml.notesSlide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notesSlides/notesSlide34.xml" ContentType="application/vnd.openxmlformats-officedocument.presentationml.notesSlide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notesSlides/notesSlide35.xml" ContentType="application/vnd.openxmlformats-officedocument.presentationml.notesSlide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notesSlides/notesSlide36.xml" ContentType="application/vnd.openxmlformats-officedocument.presentationml.notesSlide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notesSlides/notesSlide37.xml" ContentType="application/vnd.openxmlformats-officedocument.presentationml.notesSlide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notesSlides/notesSlide38.xml" ContentType="application/vnd.openxmlformats-officedocument.presentationml.notesSlide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notesSlides/notesSlide39.xml" ContentType="application/vnd.openxmlformats-officedocument.presentationml.notesSlide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notesSlides/notesSlide40.xml" ContentType="application/vnd.openxmlformats-officedocument.presentationml.notesSlide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notesSlides/notesSlide41.xml" ContentType="application/vnd.openxmlformats-officedocument.presentationml.notesSlide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notesSlides/notesSlide42.xml" ContentType="application/vnd.openxmlformats-officedocument.presentationml.notesSlide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notesSlides/notesSlide43.xml" ContentType="application/vnd.openxmlformats-officedocument.presentationml.notesSlide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notesSlides/notesSlide44.xml" ContentType="application/vnd.openxmlformats-officedocument.presentationml.notesSlide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notesSlides/notesSlide45.xml" ContentType="application/vnd.openxmlformats-officedocument.presentationml.notesSlide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notesSlides/notesSlide46.xml" ContentType="application/vnd.openxmlformats-officedocument.presentationml.notesSlide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notesSlides/notesSlide47.xml" ContentType="application/vnd.openxmlformats-officedocument.presentationml.notesSlide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notesSlides/notesSlide48.xml" ContentType="application/vnd.openxmlformats-officedocument.presentationml.notesSlide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notesSlides/notesSlide49.xml" ContentType="application/vnd.openxmlformats-officedocument.presentationml.notesSlide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notesSlides/notesSlide50.xml" ContentType="application/vnd.openxmlformats-officedocument.presentationml.notesSlide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notesSlides/notesSlide51.xml" ContentType="application/vnd.openxmlformats-officedocument.presentationml.notesSlide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notesSlides/notesSlide52.xml" ContentType="application/vnd.openxmlformats-officedocument.presentationml.notesSlide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57"/>
  </p:notesMasterIdLst>
  <p:sldIdLst>
    <p:sldId id="256" r:id="rId3"/>
    <p:sldId id="259" r:id="rId4"/>
    <p:sldId id="296" r:id="rId5"/>
    <p:sldId id="359" r:id="rId6"/>
    <p:sldId id="316" r:id="rId7"/>
    <p:sldId id="321" r:id="rId8"/>
    <p:sldId id="299" r:id="rId9"/>
    <p:sldId id="322" r:id="rId10"/>
    <p:sldId id="324" r:id="rId11"/>
    <p:sldId id="320" r:id="rId12"/>
    <p:sldId id="319" r:id="rId13"/>
    <p:sldId id="318" r:id="rId14"/>
    <p:sldId id="297" r:id="rId15"/>
    <p:sldId id="355" r:id="rId16"/>
    <p:sldId id="317" r:id="rId17"/>
    <p:sldId id="360" r:id="rId18"/>
    <p:sldId id="357" r:id="rId19"/>
    <p:sldId id="358" r:id="rId20"/>
    <p:sldId id="384" r:id="rId21"/>
    <p:sldId id="386" r:id="rId22"/>
    <p:sldId id="385" r:id="rId23"/>
    <p:sldId id="389" r:id="rId24"/>
    <p:sldId id="390" r:id="rId25"/>
    <p:sldId id="392" r:id="rId26"/>
    <p:sldId id="402" r:id="rId27"/>
    <p:sldId id="261" r:id="rId28"/>
    <p:sldId id="394" r:id="rId29"/>
    <p:sldId id="401" r:id="rId30"/>
    <p:sldId id="399" r:id="rId31"/>
    <p:sldId id="398" r:id="rId32"/>
    <p:sldId id="395" r:id="rId33"/>
    <p:sldId id="397" r:id="rId34"/>
    <p:sldId id="396" r:id="rId35"/>
    <p:sldId id="403" r:id="rId36"/>
    <p:sldId id="365" r:id="rId37"/>
    <p:sldId id="366" r:id="rId38"/>
    <p:sldId id="361" r:id="rId39"/>
    <p:sldId id="362" r:id="rId40"/>
    <p:sldId id="363" r:id="rId41"/>
    <p:sldId id="364" r:id="rId42"/>
    <p:sldId id="344" r:id="rId43"/>
    <p:sldId id="346" r:id="rId44"/>
    <p:sldId id="367" r:id="rId45"/>
    <p:sldId id="349" r:id="rId46"/>
    <p:sldId id="347" r:id="rId47"/>
    <p:sldId id="393" r:id="rId48"/>
    <p:sldId id="275" r:id="rId49"/>
    <p:sldId id="276" r:id="rId50"/>
    <p:sldId id="277" r:id="rId51"/>
    <p:sldId id="354" r:id="rId52"/>
    <p:sldId id="404" r:id="rId53"/>
    <p:sldId id="376" r:id="rId54"/>
    <p:sldId id="377" r:id="rId55"/>
    <p:sldId id="295" r:id="rId56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A0FE"/>
    <a:srgbClr val="21A3D0"/>
    <a:srgbClr val="2B2E30"/>
    <a:srgbClr val="E8E8E6"/>
    <a:srgbClr val="C354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38" autoAdjust="0"/>
    <p:restoredTop sz="90546"/>
  </p:normalViewPr>
  <p:slideViewPr>
    <p:cSldViewPr showGuides="1">
      <p:cViewPr>
        <p:scale>
          <a:sx n="60" d="100"/>
          <a:sy n="60" d="100"/>
        </p:scale>
        <p:origin x="-2166" y="-10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1DFD9B9-D9FA-471C-AAB0-04E85B0A77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3489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49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50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51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88458027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52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950282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53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00264273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00ACD-FD38-435B-93FE-FF31ECDF372E}" type="slidenum">
              <a:rPr lang="zh-CN" altLang="en-US" smtClean="0">
                <a:solidFill>
                  <a:prstClr val="black"/>
                </a:solidFill>
              </a:rPr>
              <a:pPr/>
              <a:t>54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更多免费教程和模板请访问：</a:t>
            </a:r>
            <a:r>
              <a:rPr lang="en-US" altLang="zh-CN" dirty="0"/>
              <a:t>www.quppt.com</a:t>
            </a: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10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19922" y="2012700"/>
            <a:ext cx="6722899" cy="1893792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19922" y="4096590"/>
            <a:ext cx="6722899" cy="60147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>
                <a:solidFill>
                  <a:srgbClr val="5F5F5F">
                    <a:tint val="75000"/>
                  </a:srgbClr>
                </a:solidFill>
              </a:rPr>
              <a:pPr/>
              <a:t>2018/12/11</a:t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>
                <a:solidFill>
                  <a:srgbClr val="5F5F5F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310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>
                <a:solidFill>
                  <a:srgbClr val="5F5F5F">
                    <a:tint val="75000"/>
                  </a:srgbClr>
                </a:solidFill>
              </a:rPr>
              <a:pPr/>
              <a:t>2018/12/11</a:t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>
                <a:solidFill>
                  <a:srgbClr val="5F5F5F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0403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6896" y="1709738"/>
            <a:ext cx="5556503" cy="1524781"/>
          </a:xfrm>
        </p:spPr>
        <p:txBody>
          <a:bodyPr anchor="b">
            <a:noAutofit/>
          </a:bodyPr>
          <a:lstStyle>
            <a:lvl1pPr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3651" y="3634120"/>
            <a:ext cx="3814318" cy="65127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>
                <a:solidFill>
                  <a:srgbClr val="5F5F5F">
                    <a:tint val="75000"/>
                  </a:srgbClr>
                </a:solidFill>
              </a:rPr>
              <a:pPr/>
              <a:t>2018/12/11</a:t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>
                <a:solidFill>
                  <a:srgbClr val="5F5F5F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cxnSp>
        <p:nvCxnSpPr>
          <p:cNvPr id="7" name="直接连接符 3"/>
          <p:cNvCxnSpPr>
            <a:cxnSpLocks noChangeShapeType="1"/>
          </p:cNvCxnSpPr>
          <p:nvPr>
            <p:custDataLst>
              <p:tags r:id="rId1"/>
            </p:custDataLst>
          </p:nvPr>
        </p:nvCxnSpPr>
        <p:spPr bwMode="auto">
          <a:xfrm>
            <a:off x="0" y="3330563"/>
            <a:ext cx="8153399" cy="0"/>
          </a:xfrm>
          <a:prstGeom prst="line">
            <a:avLst/>
          </a:prstGeom>
          <a:noFill/>
          <a:ln w="19050" algn="ctr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直接连接符 4"/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5073651" y="3368062"/>
            <a:ext cx="7118348" cy="0"/>
          </a:xfrm>
          <a:prstGeom prst="line">
            <a:avLst/>
          </a:prstGeom>
          <a:noFill/>
          <a:ln w="19050" algn="ctr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3756649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>
                <a:solidFill>
                  <a:srgbClr val="5F5F5F">
                    <a:tint val="75000"/>
                  </a:srgbClr>
                </a:solidFill>
              </a:rPr>
              <a:pPr/>
              <a:t>2018/12/11</a:t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>
                <a:solidFill>
                  <a:srgbClr val="5F5F5F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6148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177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>
                <a:solidFill>
                  <a:srgbClr val="5F5F5F">
                    <a:tint val="75000"/>
                  </a:srgbClr>
                </a:solidFill>
              </a:rPr>
              <a:pPr/>
              <a:t>2018/12/11</a:t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>
                <a:solidFill>
                  <a:srgbClr val="5F5F5F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8297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927" y="2548766"/>
            <a:ext cx="5890146" cy="9177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>
                <a:solidFill>
                  <a:srgbClr val="5F5F5F">
                    <a:tint val="75000"/>
                  </a:srgbClr>
                </a:solidFill>
              </a:rPr>
              <a:pPr/>
              <a:t>2018/12/11</a:t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>
                <a:solidFill>
                  <a:srgbClr val="5F5F5F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38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>
                <a:solidFill>
                  <a:srgbClr val="5F5F5F">
                    <a:tint val="75000"/>
                  </a:srgbClr>
                </a:solidFill>
              </a:rPr>
              <a:pPr/>
              <a:t>2018/12/11</a:t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>
                <a:solidFill>
                  <a:srgbClr val="5F5F5F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1344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457199"/>
            <a:ext cx="6172200" cy="5403600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>
                <a:solidFill>
                  <a:srgbClr val="5F5F5F">
                    <a:tint val="75000"/>
                  </a:srgbClr>
                </a:solidFill>
              </a:rPr>
              <a:pPr/>
              <a:t>2018/12/11</a:t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>
                <a:solidFill>
                  <a:srgbClr val="5F5F5F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530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F0064-1D3A-4468-A1B1-52CF93AA3DB0}" type="datetimeFigureOut">
              <a:rPr lang="zh-CN" altLang="en-US" smtClean="0">
                <a:solidFill>
                  <a:srgbClr val="5F5F5F">
                    <a:tint val="75000"/>
                  </a:srgbClr>
                </a:solidFill>
              </a:rPr>
              <a:pPr/>
              <a:t>2018/12/11</a:t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29EE8-1FE3-4EDB-A8CA-BA68A812CEF7}" type="slidenum">
              <a:rPr lang="zh-CN" altLang="en-US" smtClean="0">
                <a:solidFill>
                  <a:srgbClr val="5F5F5F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0438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61D3F-34E9-4F9D-84A2-72367D9F9A68}" type="datetimeFigureOut">
              <a:rPr lang="zh-CN" altLang="en-US" smtClean="0">
                <a:solidFill>
                  <a:srgbClr val="5F5F5F">
                    <a:tint val="75000"/>
                  </a:srgbClr>
                </a:solidFill>
              </a:rPr>
              <a:pPr/>
              <a:t>2018/12/11</a:t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4DC01-BD11-43BE-8FE9-19C0CFD26E47}" type="slidenum">
              <a:rPr lang="zh-CN" altLang="en-US" smtClean="0">
                <a:solidFill>
                  <a:srgbClr val="5F5F5F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5F5F5F">
                  <a:tint val="75000"/>
                </a:srgbClr>
              </a:solidFill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839559" y="255122"/>
            <a:ext cx="10512884" cy="581770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393700" indent="0">
              <a:buFontTx/>
              <a:buNone/>
              <a:defRPr sz="2000">
                <a:solidFill>
                  <a:schemeClr val="accent1"/>
                </a:solidFill>
              </a:defRPr>
            </a:lvl2pPr>
            <a:lvl3pPr marL="661035" indent="0">
              <a:buFontTx/>
              <a:buNone/>
              <a:defRPr sz="1800">
                <a:solidFill>
                  <a:schemeClr val="accent1"/>
                </a:solidFill>
              </a:defRPr>
            </a:lvl3pPr>
            <a:lvl4pPr marL="851535" indent="0">
              <a:buFontTx/>
              <a:buNone/>
              <a:defRPr sz="1800">
                <a:solidFill>
                  <a:schemeClr val="accent1"/>
                </a:solidFill>
              </a:defRPr>
            </a:lvl4pPr>
            <a:lvl5pPr marL="1054735" indent="0">
              <a:buFontTx/>
              <a:buNone/>
              <a:defRPr sz="1800"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85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ags" Target="../tags/tag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微软雅黑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177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678675"/>
            <a:ext cx="10515600" cy="4498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eaLnBrk="1" fontAlgn="auto" hangingPunct="1">
              <a:spcBef>
                <a:spcPts val="0"/>
              </a:spcBef>
              <a:spcAft>
                <a:spcPts val="0"/>
              </a:spcAft>
            </a:pPr>
            <a:fld id="{7A9F0064-1D3A-4468-A1B1-52CF93AA3DB0}" type="datetimeFigureOut">
              <a:rPr lang="zh-CN" altLang="en-US" smtClean="0">
                <a:solidFill>
                  <a:srgbClr val="5F5F5F">
                    <a:tint val="75000"/>
                  </a:srgbClr>
                </a:solidFill>
                <a:latin typeface="Arial"/>
                <a:ea typeface="黑体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2018/12/11</a:t>
            </a:fld>
            <a:endParaRPr lang="zh-CN" altLang="en-US">
              <a:solidFill>
                <a:srgbClr val="5F5F5F">
                  <a:tint val="75000"/>
                </a:srgbClr>
              </a:solidFill>
              <a:latin typeface="Arial"/>
              <a:ea typeface="黑体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5F5F5F">
                  <a:tint val="75000"/>
                </a:srgbClr>
              </a:solidFill>
              <a:latin typeface="Arial"/>
              <a:ea typeface="黑体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eaLnBrk="1" fontAlgn="auto" hangingPunct="1">
              <a:spcBef>
                <a:spcPts val="0"/>
              </a:spcBef>
              <a:spcAft>
                <a:spcPts val="0"/>
              </a:spcAft>
            </a:pPr>
            <a:fld id="{EF429EE8-1FE3-4EDB-A8CA-BA68A812CEF7}" type="slidenum">
              <a:rPr lang="zh-CN" altLang="en-US" smtClean="0">
                <a:solidFill>
                  <a:srgbClr val="5F5F5F">
                    <a:tint val="75000"/>
                  </a:srgbClr>
                </a:solidFill>
                <a:latin typeface="Arial"/>
                <a:ea typeface="黑体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srgbClr val="5F5F5F">
                  <a:tint val="75000"/>
                </a:srgbClr>
              </a:solidFill>
              <a:latin typeface="Arial"/>
              <a:ea typeface="黑体"/>
              <a:cs typeface="+mn-cs"/>
            </a:endParaRPr>
          </a:p>
        </p:txBody>
      </p:sp>
      <p:sp>
        <p:nvSpPr>
          <p:cNvPr id="7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681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10" Type="http://schemas.openxmlformats.org/officeDocument/2006/relationships/image" Target="../media/image3.png"/><Relationship Id="rId4" Type="http://schemas.openxmlformats.org/officeDocument/2006/relationships/tags" Target="../tags/tag11.xml"/><Relationship Id="rId9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53.xml"/><Relationship Id="rId13" Type="http://schemas.openxmlformats.org/officeDocument/2006/relationships/tags" Target="../tags/tag158.xml"/><Relationship Id="rId18" Type="http://schemas.openxmlformats.org/officeDocument/2006/relationships/notesSlide" Target="../notesSlides/notesSlide9.xml"/><Relationship Id="rId3" Type="http://schemas.openxmlformats.org/officeDocument/2006/relationships/tags" Target="../tags/tag148.xml"/><Relationship Id="rId21" Type="http://schemas.openxmlformats.org/officeDocument/2006/relationships/image" Target="../media/image7.png"/><Relationship Id="rId7" Type="http://schemas.openxmlformats.org/officeDocument/2006/relationships/tags" Target="../tags/tag152.xml"/><Relationship Id="rId12" Type="http://schemas.openxmlformats.org/officeDocument/2006/relationships/tags" Target="../tags/tag157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147.xml"/><Relationship Id="rId16" Type="http://schemas.openxmlformats.org/officeDocument/2006/relationships/tags" Target="../tags/tag161.xml"/><Relationship Id="rId20" Type="http://schemas.openxmlformats.org/officeDocument/2006/relationships/image" Target="../media/image6.png"/><Relationship Id="rId1" Type="http://schemas.openxmlformats.org/officeDocument/2006/relationships/tags" Target="../tags/tag146.xml"/><Relationship Id="rId6" Type="http://schemas.openxmlformats.org/officeDocument/2006/relationships/tags" Target="../tags/tag151.xml"/><Relationship Id="rId11" Type="http://schemas.openxmlformats.org/officeDocument/2006/relationships/tags" Target="../tags/tag156.xml"/><Relationship Id="rId5" Type="http://schemas.openxmlformats.org/officeDocument/2006/relationships/tags" Target="../tags/tag150.xml"/><Relationship Id="rId15" Type="http://schemas.openxmlformats.org/officeDocument/2006/relationships/tags" Target="../tags/tag160.xml"/><Relationship Id="rId10" Type="http://schemas.openxmlformats.org/officeDocument/2006/relationships/tags" Target="../tags/tag155.xml"/><Relationship Id="rId19" Type="http://schemas.openxmlformats.org/officeDocument/2006/relationships/image" Target="../media/image5.png"/><Relationship Id="rId4" Type="http://schemas.openxmlformats.org/officeDocument/2006/relationships/tags" Target="../tags/tag149.xml"/><Relationship Id="rId9" Type="http://schemas.openxmlformats.org/officeDocument/2006/relationships/tags" Target="../tags/tag154.xml"/><Relationship Id="rId14" Type="http://schemas.openxmlformats.org/officeDocument/2006/relationships/tags" Target="../tags/tag159.xml"/><Relationship Id="rId22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69.xml"/><Relationship Id="rId13" Type="http://schemas.openxmlformats.org/officeDocument/2006/relationships/tags" Target="../tags/tag174.xml"/><Relationship Id="rId18" Type="http://schemas.openxmlformats.org/officeDocument/2006/relationships/notesSlide" Target="../notesSlides/notesSlide10.xml"/><Relationship Id="rId3" Type="http://schemas.openxmlformats.org/officeDocument/2006/relationships/tags" Target="../tags/tag164.xml"/><Relationship Id="rId21" Type="http://schemas.openxmlformats.org/officeDocument/2006/relationships/image" Target="../media/image7.png"/><Relationship Id="rId7" Type="http://schemas.openxmlformats.org/officeDocument/2006/relationships/tags" Target="../tags/tag168.xml"/><Relationship Id="rId12" Type="http://schemas.openxmlformats.org/officeDocument/2006/relationships/tags" Target="../tags/tag173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163.xml"/><Relationship Id="rId16" Type="http://schemas.openxmlformats.org/officeDocument/2006/relationships/tags" Target="../tags/tag177.xml"/><Relationship Id="rId20" Type="http://schemas.openxmlformats.org/officeDocument/2006/relationships/image" Target="../media/image6.png"/><Relationship Id="rId1" Type="http://schemas.openxmlformats.org/officeDocument/2006/relationships/tags" Target="../tags/tag162.xml"/><Relationship Id="rId6" Type="http://schemas.openxmlformats.org/officeDocument/2006/relationships/tags" Target="../tags/tag167.xml"/><Relationship Id="rId11" Type="http://schemas.openxmlformats.org/officeDocument/2006/relationships/tags" Target="../tags/tag172.xml"/><Relationship Id="rId5" Type="http://schemas.openxmlformats.org/officeDocument/2006/relationships/tags" Target="../tags/tag166.xml"/><Relationship Id="rId15" Type="http://schemas.openxmlformats.org/officeDocument/2006/relationships/tags" Target="../tags/tag176.xml"/><Relationship Id="rId10" Type="http://schemas.openxmlformats.org/officeDocument/2006/relationships/tags" Target="../tags/tag171.xml"/><Relationship Id="rId19" Type="http://schemas.openxmlformats.org/officeDocument/2006/relationships/image" Target="../media/image5.png"/><Relationship Id="rId4" Type="http://schemas.openxmlformats.org/officeDocument/2006/relationships/tags" Target="../tags/tag165.xml"/><Relationship Id="rId9" Type="http://schemas.openxmlformats.org/officeDocument/2006/relationships/tags" Target="../tags/tag170.xml"/><Relationship Id="rId14" Type="http://schemas.openxmlformats.org/officeDocument/2006/relationships/tags" Target="../tags/tag175.xml"/><Relationship Id="rId22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85.xml"/><Relationship Id="rId13" Type="http://schemas.openxmlformats.org/officeDocument/2006/relationships/tags" Target="../tags/tag190.xml"/><Relationship Id="rId18" Type="http://schemas.openxmlformats.org/officeDocument/2006/relationships/notesSlide" Target="../notesSlides/notesSlide11.xml"/><Relationship Id="rId3" Type="http://schemas.openxmlformats.org/officeDocument/2006/relationships/tags" Target="../tags/tag180.xml"/><Relationship Id="rId21" Type="http://schemas.openxmlformats.org/officeDocument/2006/relationships/image" Target="../media/image7.png"/><Relationship Id="rId7" Type="http://schemas.openxmlformats.org/officeDocument/2006/relationships/tags" Target="../tags/tag184.xml"/><Relationship Id="rId12" Type="http://schemas.openxmlformats.org/officeDocument/2006/relationships/tags" Target="../tags/tag189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179.xml"/><Relationship Id="rId16" Type="http://schemas.openxmlformats.org/officeDocument/2006/relationships/tags" Target="../tags/tag193.xml"/><Relationship Id="rId20" Type="http://schemas.openxmlformats.org/officeDocument/2006/relationships/image" Target="../media/image6.png"/><Relationship Id="rId1" Type="http://schemas.openxmlformats.org/officeDocument/2006/relationships/tags" Target="../tags/tag178.xml"/><Relationship Id="rId6" Type="http://schemas.openxmlformats.org/officeDocument/2006/relationships/tags" Target="../tags/tag183.xml"/><Relationship Id="rId11" Type="http://schemas.openxmlformats.org/officeDocument/2006/relationships/tags" Target="../tags/tag188.xml"/><Relationship Id="rId5" Type="http://schemas.openxmlformats.org/officeDocument/2006/relationships/tags" Target="../tags/tag182.xml"/><Relationship Id="rId15" Type="http://schemas.openxmlformats.org/officeDocument/2006/relationships/tags" Target="../tags/tag192.xml"/><Relationship Id="rId23" Type="http://schemas.openxmlformats.org/officeDocument/2006/relationships/image" Target="../media/image15.png"/><Relationship Id="rId10" Type="http://schemas.openxmlformats.org/officeDocument/2006/relationships/tags" Target="../tags/tag187.xml"/><Relationship Id="rId19" Type="http://schemas.openxmlformats.org/officeDocument/2006/relationships/image" Target="../media/image5.png"/><Relationship Id="rId4" Type="http://schemas.openxmlformats.org/officeDocument/2006/relationships/tags" Target="../tags/tag181.xml"/><Relationship Id="rId9" Type="http://schemas.openxmlformats.org/officeDocument/2006/relationships/tags" Target="../tags/tag186.xml"/><Relationship Id="rId14" Type="http://schemas.openxmlformats.org/officeDocument/2006/relationships/tags" Target="../tags/tag191.xml"/><Relationship Id="rId22" Type="http://schemas.openxmlformats.org/officeDocument/2006/relationships/hyperlink" Target="http://111.170.68.251/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01.xml"/><Relationship Id="rId13" Type="http://schemas.openxmlformats.org/officeDocument/2006/relationships/tags" Target="../tags/tag206.xml"/><Relationship Id="rId18" Type="http://schemas.openxmlformats.org/officeDocument/2006/relationships/notesSlide" Target="../notesSlides/notesSlide12.xml"/><Relationship Id="rId3" Type="http://schemas.openxmlformats.org/officeDocument/2006/relationships/tags" Target="../tags/tag196.xml"/><Relationship Id="rId21" Type="http://schemas.openxmlformats.org/officeDocument/2006/relationships/image" Target="../media/image7.png"/><Relationship Id="rId7" Type="http://schemas.openxmlformats.org/officeDocument/2006/relationships/tags" Target="../tags/tag200.xml"/><Relationship Id="rId12" Type="http://schemas.openxmlformats.org/officeDocument/2006/relationships/tags" Target="../tags/tag205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195.xml"/><Relationship Id="rId16" Type="http://schemas.openxmlformats.org/officeDocument/2006/relationships/tags" Target="../tags/tag209.xml"/><Relationship Id="rId20" Type="http://schemas.openxmlformats.org/officeDocument/2006/relationships/image" Target="../media/image6.png"/><Relationship Id="rId1" Type="http://schemas.openxmlformats.org/officeDocument/2006/relationships/tags" Target="../tags/tag194.xml"/><Relationship Id="rId6" Type="http://schemas.openxmlformats.org/officeDocument/2006/relationships/tags" Target="../tags/tag199.xml"/><Relationship Id="rId11" Type="http://schemas.openxmlformats.org/officeDocument/2006/relationships/tags" Target="../tags/tag204.xml"/><Relationship Id="rId5" Type="http://schemas.openxmlformats.org/officeDocument/2006/relationships/tags" Target="../tags/tag198.xml"/><Relationship Id="rId15" Type="http://schemas.openxmlformats.org/officeDocument/2006/relationships/tags" Target="../tags/tag208.xml"/><Relationship Id="rId10" Type="http://schemas.openxmlformats.org/officeDocument/2006/relationships/tags" Target="../tags/tag203.xml"/><Relationship Id="rId19" Type="http://schemas.openxmlformats.org/officeDocument/2006/relationships/image" Target="../media/image5.png"/><Relationship Id="rId4" Type="http://schemas.openxmlformats.org/officeDocument/2006/relationships/tags" Target="../tags/tag197.xml"/><Relationship Id="rId9" Type="http://schemas.openxmlformats.org/officeDocument/2006/relationships/tags" Target="../tags/tag202.xml"/><Relationship Id="rId14" Type="http://schemas.openxmlformats.org/officeDocument/2006/relationships/tags" Target="../tags/tag20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17.xml"/><Relationship Id="rId13" Type="http://schemas.openxmlformats.org/officeDocument/2006/relationships/tags" Target="../tags/tag222.xml"/><Relationship Id="rId18" Type="http://schemas.openxmlformats.org/officeDocument/2006/relationships/notesSlide" Target="../notesSlides/notesSlide13.xml"/><Relationship Id="rId3" Type="http://schemas.openxmlformats.org/officeDocument/2006/relationships/tags" Target="../tags/tag212.xml"/><Relationship Id="rId21" Type="http://schemas.openxmlformats.org/officeDocument/2006/relationships/image" Target="../media/image7.png"/><Relationship Id="rId7" Type="http://schemas.openxmlformats.org/officeDocument/2006/relationships/tags" Target="../tags/tag216.xml"/><Relationship Id="rId12" Type="http://schemas.openxmlformats.org/officeDocument/2006/relationships/tags" Target="../tags/tag221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211.xml"/><Relationship Id="rId16" Type="http://schemas.openxmlformats.org/officeDocument/2006/relationships/tags" Target="../tags/tag225.xml"/><Relationship Id="rId20" Type="http://schemas.openxmlformats.org/officeDocument/2006/relationships/image" Target="../media/image6.png"/><Relationship Id="rId1" Type="http://schemas.openxmlformats.org/officeDocument/2006/relationships/tags" Target="../tags/tag210.xml"/><Relationship Id="rId6" Type="http://schemas.openxmlformats.org/officeDocument/2006/relationships/tags" Target="../tags/tag215.xml"/><Relationship Id="rId11" Type="http://schemas.openxmlformats.org/officeDocument/2006/relationships/tags" Target="../tags/tag220.xml"/><Relationship Id="rId5" Type="http://schemas.openxmlformats.org/officeDocument/2006/relationships/tags" Target="../tags/tag214.xml"/><Relationship Id="rId15" Type="http://schemas.openxmlformats.org/officeDocument/2006/relationships/tags" Target="../tags/tag224.xml"/><Relationship Id="rId10" Type="http://schemas.openxmlformats.org/officeDocument/2006/relationships/tags" Target="../tags/tag219.xml"/><Relationship Id="rId19" Type="http://schemas.openxmlformats.org/officeDocument/2006/relationships/image" Target="../media/image5.png"/><Relationship Id="rId4" Type="http://schemas.openxmlformats.org/officeDocument/2006/relationships/tags" Target="../tags/tag213.xml"/><Relationship Id="rId9" Type="http://schemas.openxmlformats.org/officeDocument/2006/relationships/tags" Target="../tags/tag218.xml"/><Relationship Id="rId14" Type="http://schemas.openxmlformats.org/officeDocument/2006/relationships/tags" Target="../tags/tag223.xml"/><Relationship Id="rId22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33.xml"/><Relationship Id="rId13" Type="http://schemas.openxmlformats.org/officeDocument/2006/relationships/tags" Target="../tags/tag238.xml"/><Relationship Id="rId18" Type="http://schemas.openxmlformats.org/officeDocument/2006/relationships/notesSlide" Target="../notesSlides/notesSlide14.xml"/><Relationship Id="rId3" Type="http://schemas.openxmlformats.org/officeDocument/2006/relationships/tags" Target="../tags/tag228.xml"/><Relationship Id="rId21" Type="http://schemas.openxmlformats.org/officeDocument/2006/relationships/image" Target="../media/image7.png"/><Relationship Id="rId7" Type="http://schemas.openxmlformats.org/officeDocument/2006/relationships/tags" Target="../tags/tag232.xml"/><Relationship Id="rId12" Type="http://schemas.openxmlformats.org/officeDocument/2006/relationships/tags" Target="../tags/tag237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227.xml"/><Relationship Id="rId16" Type="http://schemas.openxmlformats.org/officeDocument/2006/relationships/tags" Target="../tags/tag241.xml"/><Relationship Id="rId20" Type="http://schemas.openxmlformats.org/officeDocument/2006/relationships/image" Target="../media/image6.png"/><Relationship Id="rId1" Type="http://schemas.openxmlformats.org/officeDocument/2006/relationships/tags" Target="../tags/tag226.xml"/><Relationship Id="rId6" Type="http://schemas.openxmlformats.org/officeDocument/2006/relationships/tags" Target="../tags/tag231.xml"/><Relationship Id="rId11" Type="http://schemas.openxmlformats.org/officeDocument/2006/relationships/tags" Target="../tags/tag236.xml"/><Relationship Id="rId5" Type="http://schemas.openxmlformats.org/officeDocument/2006/relationships/tags" Target="../tags/tag230.xml"/><Relationship Id="rId15" Type="http://schemas.openxmlformats.org/officeDocument/2006/relationships/tags" Target="../tags/tag240.xml"/><Relationship Id="rId10" Type="http://schemas.openxmlformats.org/officeDocument/2006/relationships/tags" Target="../tags/tag235.xml"/><Relationship Id="rId19" Type="http://schemas.openxmlformats.org/officeDocument/2006/relationships/image" Target="../media/image5.png"/><Relationship Id="rId4" Type="http://schemas.openxmlformats.org/officeDocument/2006/relationships/tags" Target="../tags/tag229.xml"/><Relationship Id="rId9" Type="http://schemas.openxmlformats.org/officeDocument/2006/relationships/tags" Target="../tags/tag234.xml"/><Relationship Id="rId14" Type="http://schemas.openxmlformats.org/officeDocument/2006/relationships/tags" Target="../tags/tag23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49.xml"/><Relationship Id="rId13" Type="http://schemas.openxmlformats.org/officeDocument/2006/relationships/tags" Target="../tags/tag254.xml"/><Relationship Id="rId18" Type="http://schemas.openxmlformats.org/officeDocument/2006/relationships/notesSlide" Target="../notesSlides/notesSlide15.xml"/><Relationship Id="rId3" Type="http://schemas.openxmlformats.org/officeDocument/2006/relationships/tags" Target="../tags/tag244.xml"/><Relationship Id="rId21" Type="http://schemas.openxmlformats.org/officeDocument/2006/relationships/image" Target="../media/image7.png"/><Relationship Id="rId7" Type="http://schemas.openxmlformats.org/officeDocument/2006/relationships/tags" Target="../tags/tag248.xml"/><Relationship Id="rId12" Type="http://schemas.openxmlformats.org/officeDocument/2006/relationships/tags" Target="../tags/tag253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243.xml"/><Relationship Id="rId16" Type="http://schemas.openxmlformats.org/officeDocument/2006/relationships/tags" Target="../tags/tag257.xml"/><Relationship Id="rId20" Type="http://schemas.openxmlformats.org/officeDocument/2006/relationships/image" Target="../media/image6.png"/><Relationship Id="rId1" Type="http://schemas.openxmlformats.org/officeDocument/2006/relationships/tags" Target="../tags/tag242.xml"/><Relationship Id="rId6" Type="http://schemas.openxmlformats.org/officeDocument/2006/relationships/tags" Target="../tags/tag247.xml"/><Relationship Id="rId11" Type="http://schemas.openxmlformats.org/officeDocument/2006/relationships/tags" Target="../tags/tag252.xml"/><Relationship Id="rId5" Type="http://schemas.openxmlformats.org/officeDocument/2006/relationships/tags" Target="../tags/tag246.xml"/><Relationship Id="rId15" Type="http://schemas.openxmlformats.org/officeDocument/2006/relationships/tags" Target="../tags/tag256.xml"/><Relationship Id="rId10" Type="http://schemas.openxmlformats.org/officeDocument/2006/relationships/tags" Target="../tags/tag251.xml"/><Relationship Id="rId19" Type="http://schemas.openxmlformats.org/officeDocument/2006/relationships/image" Target="../media/image5.png"/><Relationship Id="rId4" Type="http://schemas.openxmlformats.org/officeDocument/2006/relationships/tags" Target="../tags/tag245.xml"/><Relationship Id="rId9" Type="http://schemas.openxmlformats.org/officeDocument/2006/relationships/tags" Target="../tags/tag250.xml"/><Relationship Id="rId14" Type="http://schemas.openxmlformats.org/officeDocument/2006/relationships/tags" Target="../tags/tag25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26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59.xml"/><Relationship Id="rId1" Type="http://schemas.openxmlformats.org/officeDocument/2006/relationships/tags" Target="../tags/tag258.xml"/><Relationship Id="rId6" Type="http://schemas.openxmlformats.org/officeDocument/2006/relationships/tags" Target="../tags/tag263.xml"/><Relationship Id="rId11" Type="http://schemas.openxmlformats.org/officeDocument/2006/relationships/image" Target="../media/image19.jpeg"/><Relationship Id="rId5" Type="http://schemas.openxmlformats.org/officeDocument/2006/relationships/tags" Target="../tags/tag262.xml"/><Relationship Id="rId10" Type="http://schemas.openxmlformats.org/officeDocument/2006/relationships/image" Target="../media/image18.jpeg"/><Relationship Id="rId4" Type="http://schemas.openxmlformats.org/officeDocument/2006/relationships/tags" Target="../tags/tag261.xml"/><Relationship Id="rId9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71.xml"/><Relationship Id="rId13" Type="http://schemas.openxmlformats.org/officeDocument/2006/relationships/tags" Target="../tags/tag276.xml"/><Relationship Id="rId18" Type="http://schemas.openxmlformats.org/officeDocument/2006/relationships/notesSlide" Target="../notesSlides/notesSlide17.xml"/><Relationship Id="rId3" Type="http://schemas.openxmlformats.org/officeDocument/2006/relationships/tags" Target="../tags/tag266.xml"/><Relationship Id="rId21" Type="http://schemas.openxmlformats.org/officeDocument/2006/relationships/image" Target="../media/image7.png"/><Relationship Id="rId7" Type="http://schemas.openxmlformats.org/officeDocument/2006/relationships/tags" Target="../tags/tag270.xml"/><Relationship Id="rId12" Type="http://schemas.openxmlformats.org/officeDocument/2006/relationships/tags" Target="../tags/tag275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265.xml"/><Relationship Id="rId16" Type="http://schemas.openxmlformats.org/officeDocument/2006/relationships/tags" Target="../tags/tag279.xml"/><Relationship Id="rId20" Type="http://schemas.openxmlformats.org/officeDocument/2006/relationships/image" Target="../media/image6.png"/><Relationship Id="rId1" Type="http://schemas.openxmlformats.org/officeDocument/2006/relationships/tags" Target="../tags/tag264.xml"/><Relationship Id="rId6" Type="http://schemas.openxmlformats.org/officeDocument/2006/relationships/tags" Target="../tags/tag269.xml"/><Relationship Id="rId11" Type="http://schemas.openxmlformats.org/officeDocument/2006/relationships/tags" Target="../tags/tag274.xml"/><Relationship Id="rId5" Type="http://schemas.openxmlformats.org/officeDocument/2006/relationships/tags" Target="../tags/tag268.xml"/><Relationship Id="rId15" Type="http://schemas.openxmlformats.org/officeDocument/2006/relationships/tags" Target="../tags/tag278.xml"/><Relationship Id="rId10" Type="http://schemas.openxmlformats.org/officeDocument/2006/relationships/tags" Target="../tags/tag273.xml"/><Relationship Id="rId19" Type="http://schemas.openxmlformats.org/officeDocument/2006/relationships/image" Target="../media/image5.png"/><Relationship Id="rId4" Type="http://schemas.openxmlformats.org/officeDocument/2006/relationships/tags" Target="../tags/tag267.xml"/><Relationship Id="rId9" Type="http://schemas.openxmlformats.org/officeDocument/2006/relationships/tags" Target="../tags/tag272.xml"/><Relationship Id="rId14" Type="http://schemas.openxmlformats.org/officeDocument/2006/relationships/tags" Target="../tags/tag27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28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81.xml"/><Relationship Id="rId1" Type="http://schemas.openxmlformats.org/officeDocument/2006/relationships/tags" Target="../tags/tag280.xml"/><Relationship Id="rId6" Type="http://schemas.openxmlformats.org/officeDocument/2006/relationships/tags" Target="../tags/tag285.xml"/><Relationship Id="rId5" Type="http://schemas.openxmlformats.org/officeDocument/2006/relationships/tags" Target="../tags/tag284.xml"/><Relationship Id="rId4" Type="http://schemas.openxmlformats.org/officeDocument/2006/relationships/tags" Target="../tags/tag283.xml"/><Relationship Id="rId9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tags" Target="../tags/tag27.xml"/><Relationship Id="rId18" Type="http://schemas.openxmlformats.org/officeDocument/2006/relationships/tags" Target="../tags/tag32.xml"/><Relationship Id="rId26" Type="http://schemas.openxmlformats.org/officeDocument/2006/relationships/tags" Target="../tags/tag40.xml"/><Relationship Id="rId3" Type="http://schemas.openxmlformats.org/officeDocument/2006/relationships/tags" Target="../tags/tag17.xml"/><Relationship Id="rId21" Type="http://schemas.openxmlformats.org/officeDocument/2006/relationships/tags" Target="../tags/tag35.xml"/><Relationship Id="rId34" Type="http://schemas.openxmlformats.org/officeDocument/2006/relationships/image" Target="../media/image4.jpeg"/><Relationship Id="rId7" Type="http://schemas.openxmlformats.org/officeDocument/2006/relationships/tags" Target="../tags/tag21.xml"/><Relationship Id="rId12" Type="http://schemas.openxmlformats.org/officeDocument/2006/relationships/tags" Target="../tags/tag26.xml"/><Relationship Id="rId17" Type="http://schemas.openxmlformats.org/officeDocument/2006/relationships/tags" Target="../tags/tag31.xml"/><Relationship Id="rId25" Type="http://schemas.openxmlformats.org/officeDocument/2006/relationships/tags" Target="../tags/tag39.xml"/><Relationship Id="rId33" Type="http://schemas.openxmlformats.org/officeDocument/2006/relationships/notesSlide" Target="../notesSlides/notesSlide2.xml"/><Relationship Id="rId2" Type="http://schemas.openxmlformats.org/officeDocument/2006/relationships/tags" Target="../tags/tag16.xml"/><Relationship Id="rId16" Type="http://schemas.openxmlformats.org/officeDocument/2006/relationships/tags" Target="../tags/tag30.xml"/><Relationship Id="rId20" Type="http://schemas.openxmlformats.org/officeDocument/2006/relationships/tags" Target="../tags/tag34.xml"/><Relationship Id="rId29" Type="http://schemas.openxmlformats.org/officeDocument/2006/relationships/tags" Target="../tags/tag43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tags" Target="../tags/tag25.xml"/><Relationship Id="rId24" Type="http://schemas.openxmlformats.org/officeDocument/2006/relationships/tags" Target="../tags/tag38.xml"/><Relationship Id="rId32" Type="http://schemas.openxmlformats.org/officeDocument/2006/relationships/slideLayout" Target="../slideLayouts/slideLayout2.xml"/><Relationship Id="rId5" Type="http://schemas.openxmlformats.org/officeDocument/2006/relationships/tags" Target="../tags/tag19.xml"/><Relationship Id="rId15" Type="http://schemas.openxmlformats.org/officeDocument/2006/relationships/tags" Target="../tags/tag29.xml"/><Relationship Id="rId23" Type="http://schemas.openxmlformats.org/officeDocument/2006/relationships/tags" Target="../tags/tag37.xml"/><Relationship Id="rId28" Type="http://schemas.openxmlformats.org/officeDocument/2006/relationships/tags" Target="../tags/tag42.xml"/><Relationship Id="rId10" Type="http://schemas.openxmlformats.org/officeDocument/2006/relationships/tags" Target="../tags/tag24.xml"/><Relationship Id="rId19" Type="http://schemas.openxmlformats.org/officeDocument/2006/relationships/tags" Target="../tags/tag33.xml"/><Relationship Id="rId31" Type="http://schemas.openxmlformats.org/officeDocument/2006/relationships/tags" Target="../tags/tag45.xml"/><Relationship Id="rId4" Type="http://schemas.openxmlformats.org/officeDocument/2006/relationships/tags" Target="../tags/tag18.xml"/><Relationship Id="rId9" Type="http://schemas.openxmlformats.org/officeDocument/2006/relationships/tags" Target="../tags/tag23.xml"/><Relationship Id="rId14" Type="http://schemas.openxmlformats.org/officeDocument/2006/relationships/tags" Target="../tags/tag28.xml"/><Relationship Id="rId22" Type="http://schemas.openxmlformats.org/officeDocument/2006/relationships/tags" Target="../tags/tag36.xml"/><Relationship Id="rId27" Type="http://schemas.openxmlformats.org/officeDocument/2006/relationships/tags" Target="../tags/tag41.xml"/><Relationship Id="rId30" Type="http://schemas.openxmlformats.org/officeDocument/2006/relationships/tags" Target="../tags/tag4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288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287.xml"/><Relationship Id="rId1" Type="http://schemas.openxmlformats.org/officeDocument/2006/relationships/tags" Target="../tags/tag28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90.xml"/><Relationship Id="rId4" Type="http://schemas.openxmlformats.org/officeDocument/2006/relationships/tags" Target="../tags/tag28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tags" Target="../tags/tag293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292.xml"/><Relationship Id="rId1" Type="http://schemas.openxmlformats.org/officeDocument/2006/relationships/tags" Target="../tags/tag29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95.xml"/><Relationship Id="rId4" Type="http://schemas.openxmlformats.org/officeDocument/2006/relationships/tags" Target="../tags/tag29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tags" Target="../tags/tag298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297.xml"/><Relationship Id="rId1" Type="http://schemas.openxmlformats.org/officeDocument/2006/relationships/tags" Target="../tags/tag29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00.xml"/><Relationship Id="rId4" Type="http://schemas.openxmlformats.org/officeDocument/2006/relationships/tags" Target="../tags/tag29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tags" Target="../tags/tag303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302.xml"/><Relationship Id="rId1" Type="http://schemas.openxmlformats.org/officeDocument/2006/relationships/tags" Target="../tags/tag30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05.xml"/><Relationship Id="rId4" Type="http://schemas.openxmlformats.org/officeDocument/2006/relationships/tags" Target="../tags/tag30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tags" Target="../tags/tag308.xml"/><Relationship Id="rId7" Type="http://schemas.openxmlformats.org/officeDocument/2006/relationships/notesSlide" Target="../notesSlides/notesSlide23.xml"/><Relationship Id="rId2" Type="http://schemas.openxmlformats.org/officeDocument/2006/relationships/tags" Target="../tags/tag307.xml"/><Relationship Id="rId1" Type="http://schemas.openxmlformats.org/officeDocument/2006/relationships/tags" Target="../tags/tag30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10.xml"/><Relationship Id="rId4" Type="http://schemas.openxmlformats.org/officeDocument/2006/relationships/tags" Target="../tags/tag30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313.xml"/><Relationship Id="rId7" Type="http://schemas.openxmlformats.org/officeDocument/2006/relationships/notesSlide" Target="../notesSlides/notesSlide24.xml"/><Relationship Id="rId2" Type="http://schemas.openxmlformats.org/officeDocument/2006/relationships/tags" Target="../tags/tag312.xml"/><Relationship Id="rId1" Type="http://schemas.openxmlformats.org/officeDocument/2006/relationships/tags" Target="../tags/tag31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15.xml"/><Relationship Id="rId4" Type="http://schemas.openxmlformats.org/officeDocument/2006/relationships/tags" Target="../tags/tag31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3" Type="http://schemas.openxmlformats.org/officeDocument/2006/relationships/tags" Target="../tags/tag31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17.xml"/><Relationship Id="rId1" Type="http://schemas.openxmlformats.org/officeDocument/2006/relationships/tags" Target="../tags/tag316.xml"/><Relationship Id="rId6" Type="http://schemas.openxmlformats.org/officeDocument/2006/relationships/tags" Target="../tags/tag321.xml"/><Relationship Id="rId5" Type="http://schemas.openxmlformats.org/officeDocument/2006/relationships/tags" Target="../tags/tag320.xml"/><Relationship Id="rId4" Type="http://schemas.openxmlformats.org/officeDocument/2006/relationships/tags" Target="../tags/tag319.xml"/><Relationship Id="rId9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tags" Target="../tags/tag324.xml"/><Relationship Id="rId7" Type="http://schemas.openxmlformats.org/officeDocument/2006/relationships/notesSlide" Target="../notesSlides/notesSlide26.xml"/><Relationship Id="rId2" Type="http://schemas.openxmlformats.org/officeDocument/2006/relationships/tags" Target="../tags/tag323.xml"/><Relationship Id="rId1" Type="http://schemas.openxmlformats.org/officeDocument/2006/relationships/tags" Target="../tags/tag32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26.xml"/><Relationship Id="rId4" Type="http://schemas.openxmlformats.org/officeDocument/2006/relationships/tags" Target="../tags/tag32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tags" Target="../tags/tag329.xml"/><Relationship Id="rId7" Type="http://schemas.openxmlformats.org/officeDocument/2006/relationships/notesSlide" Target="../notesSlides/notesSlide27.xml"/><Relationship Id="rId2" Type="http://schemas.openxmlformats.org/officeDocument/2006/relationships/tags" Target="../tags/tag328.xml"/><Relationship Id="rId1" Type="http://schemas.openxmlformats.org/officeDocument/2006/relationships/tags" Target="../tags/tag32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31.xml"/><Relationship Id="rId4" Type="http://schemas.openxmlformats.org/officeDocument/2006/relationships/tags" Target="../tags/tag33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tags" Target="../tags/tag334.xml"/><Relationship Id="rId7" Type="http://schemas.openxmlformats.org/officeDocument/2006/relationships/notesSlide" Target="../notesSlides/notesSlide28.xml"/><Relationship Id="rId2" Type="http://schemas.openxmlformats.org/officeDocument/2006/relationships/tags" Target="../tags/tag333.xml"/><Relationship Id="rId1" Type="http://schemas.openxmlformats.org/officeDocument/2006/relationships/tags" Target="../tags/tag33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36.xml"/><Relationship Id="rId4" Type="http://schemas.openxmlformats.org/officeDocument/2006/relationships/tags" Target="../tags/tag33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13" Type="http://schemas.openxmlformats.org/officeDocument/2006/relationships/tags" Target="../tags/tag58.xml"/><Relationship Id="rId18" Type="http://schemas.openxmlformats.org/officeDocument/2006/relationships/notesSlide" Target="../notesSlides/notesSlide3.xml"/><Relationship Id="rId3" Type="http://schemas.openxmlformats.org/officeDocument/2006/relationships/tags" Target="../tags/tag48.xml"/><Relationship Id="rId21" Type="http://schemas.openxmlformats.org/officeDocument/2006/relationships/image" Target="../media/image7.png"/><Relationship Id="rId7" Type="http://schemas.openxmlformats.org/officeDocument/2006/relationships/tags" Target="../tags/tag52.xml"/><Relationship Id="rId12" Type="http://schemas.openxmlformats.org/officeDocument/2006/relationships/tags" Target="../tags/tag57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47.xml"/><Relationship Id="rId16" Type="http://schemas.openxmlformats.org/officeDocument/2006/relationships/tags" Target="../tags/tag61.xml"/><Relationship Id="rId20" Type="http://schemas.openxmlformats.org/officeDocument/2006/relationships/image" Target="../media/image6.png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1" Type="http://schemas.openxmlformats.org/officeDocument/2006/relationships/tags" Target="../tags/tag56.xml"/><Relationship Id="rId5" Type="http://schemas.openxmlformats.org/officeDocument/2006/relationships/tags" Target="../tags/tag50.xml"/><Relationship Id="rId15" Type="http://schemas.openxmlformats.org/officeDocument/2006/relationships/tags" Target="../tags/tag60.xml"/><Relationship Id="rId10" Type="http://schemas.openxmlformats.org/officeDocument/2006/relationships/tags" Target="../tags/tag55.xml"/><Relationship Id="rId19" Type="http://schemas.openxmlformats.org/officeDocument/2006/relationships/image" Target="../media/image5.png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tags" Target="../tags/tag59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tags" Target="../tags/tag339.xml"/><Relationship Id="rId7" Type="http://schemas.openxmlformats.org/officeDocument/2006/relationships/notesSlide" Target="../notesSlides/notesSlide29.xml"/><Relationship Id="rId2" Type="http://schemas.openxmlformats.org/officeDocument/2006/relationships/tags" Target="../tags/tag338.xml"/><Relationship Id="rId1" Type="http://schemas.openxmlformats.org/officeDocument/2006/relationships/tags" Target="../tags/tag33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41.xml"/><Relationship Id="rId4" Type="http://schemas.openxmlformats.org/officeDocument/2006/relationships/tags" Target="../tags/tag340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tags" Target="../tags/tag344.xml"/><Relationship Id="rId7" Type="http://schemas.openxmlformats.org/officeDocument/2006/relationships/notesSlide" Target="../notesSlides/notesSlide30.xml"/><Relationship Id="rId2" Type="http://schemas.openxmlformats.org/officeDocument/2006/relationships/tags" Target="../tags/tag343.xml"/><Relationship Id="rId1" Type="http://schemas.openxmlformats.org/officeDocument/2006/relationships/tags" Target="../tags/tag34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46.xml"/><Relationship Id="rId4" Type="http://schemas.openxmlformats.org/officeDocument/2006/relationships/tags" Target="../tags/tag345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tags" Target="../tags/tag349.xml"/><Relationship Id="rId7" Type="http://schemas.openxmlformats.org/officeDocument/2006/relationships/notesSlide" Target="../notesSlides/notesSlide31.xml"/><Relationship Id="rId2" Type="http://schemas.openxmlformats.org/officeDocument/2006/relationships/tags" Target="../tags/tag348.xml"/><Relationship Id="rId1" Type="http://schemas.openxmlformats.org/officeDocument/2006/relationships/tags" Target="../tags/tag34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51.xml"/><Relationship Id="rId4" Type="http://schemas.openxmlformats.org/officeDocument/2006/relationships/tags" Target="../tags/tag35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tags" Target="../tags/tag354.xml"/><Relationship Id="rId7" Type="http://schemas.openxmlformats.org/officeDocument/2006/relationships/notesSlide" Target="../notesSlides/notesSlide32.xml"/><Relationship Id="rId2" Type="http://schemas.openxmlformats.org/officeDocument/2006/relationships/tags" Target="../tags/tag353.xml"/><Relationship Id="rId1" Type="http://schemas.openxmlformats.org/officeDocument/2006/relationships/tags" Target="../tags/tag35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56.xml"/><Relationship Id="rId4" Type="http://schemas.openxmlformats.org/officeDocument/2006/relationships/tags" Target="../tags/tag355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364.xml"/><Relationship Id="rId13" Type="http://schemas.openxmlformats.org/officeDocument/2006/relationships/tags" Target="../tags/tag369.xml"/><Relationship Id="rId18" Type="http://schemas.openxmlformats.org/officeDocument/2006/relationships/notesSlide" Target="../notesSlides/notesSlide33.xml"/><Relationship Id="rId3" Type="http://schemas.openxmlformats.org/officeDocument/2006/relationships/tags" Target="../tags/tag359.xml"/><Relationship Id="rId21" Type="http://schemas.openxmlformats.org/officeDocument/2006/relationships/image" Target="../media/image7.png"/><Relationship Id="rId7" Type="http://schemas.openxmlformats.org/officeDocument/2006/relationships/tags" Target="../tags/tag363.xml"/><Relationship Id="rId12" Type="http://schemas.openxmlformats.org/officeDocument/2006/relationships/tags" Target="../tags/tag368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358.xml"/><Relationship Id="rId16" Type="http://schemas.openxmlformats.org/officeDocument/2006/relationships/tags" Target="../tags/tag372.xml"/><Relationship Id="rId20" Type="http://schemas.openxmlformats.org/officeDocument/2006/relationships/image" Target="../media/image6.png"/><Relationship Id="rId1" Type="http://schemas.openxmlformats.org/officeDocument/2006/relationships/tags" Target="../tags/tag357.xml"/><Relationship Id="rId6" Type="http://schemas.openxmlformats.org/officeDocument/2006/relationships/tags" Target="../tags/tag362.xml"/><Relationship Id="rId11" Type="http://schemas.openxmlformats.org/officeDocument/2006/relationships/tags" Target="../tags/tag367.xml"/><Relationship Id="rId5" Type="http://schemas.openxmlformats.org/officeDocument/2006/relationships/tags" Target="../tags/tag361.xml"/><Relationship Id="rId15" Type="http://schemas.openxmlformats.org/officeDocument/2006/relationships/tags" Target="../tags/tag371.xml"/><Relationship Id="rId10" Type="http://schemas.openxmlformats.org/officeDocument/2006/relationships/tags" Target="../tags/tag366.xml"/><Relationship Id="rId19" Type="http://schemas.openxmlformats.org/officeDocument/2006/relationships/image" Target="../media/image5.png"/><Relationship Id="rId4" Type="http://schemas.openxmlformats.org/officeDocument/2006/relationships/tags" Target="../tags/tag360.xml"/><Relationship Id="rId9" Type="http://schemas.openxmlformats.org/officeDocument/2006/relationships/tags" Target="../tags/tag365.xml"/><Relationship Id="rId14" Type="http://schemas.openxmlformats.org/officeDocument/2006/relationships/tags" Target="../tags/tag370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375.xml"/><Relationship Id="rId7" Type="http://schemas.openxmlformats.org/officeDocument/2006/relationships/notesSlide" Target="../notesSlides/notesSlide34.xml"/><Relationship Id="rId2" Type="http://schemas.openxmlformats.org/officeDocument/2006/relationships/tags" Target="../tags/tag374.xml"/><Relationship Id="rId1" Type="http://schemas.openxmlformats.org/officeDocument/2006/relationships/tags" Target="../tags/tag37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77.xml"/><Relationship Id="rId4" Type="http://schemas.openxmlformats.org/officeDocument/2006/relationships/tags" Target="../tags/tag37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tags" Target="../tags/tag380.xml"/><Relationship Id="rId7" Type="http://schemas.openxmlformats.org/officeDocument/2006/relationships/notesSlide" Target="../notesSlides/notesSlide35.xml"/><Relationship Id="rId2" Type="http://schemas.openxmlformats.org/officeDocument/2006/relationships/tags" Target="../tags/tag379.xml"/><Relationship Id="rId1" Type="http://schemas.openxmlformats.org/officeDocument/2006/relationships/tags" Target="../tags/tag37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82.xml"/><Relationship Id="rId10" Type="http://schemas.openxmlformats.org/officeDocument/2006/relationships/image" Target="../media/image35.png"/><Relationship Id="rId4" Type="http://schemas.openxmlformats.org/officeDocument/2006/relationships/tags" Target="../tags/tag381.xml"/><Relationship Id="rId9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tags" Target="../tags/tag385.xml"/><Relationship Id="rId7" Type="http://schemas.openxmlformats.org/officeDocument/2006/relationships/notesSlide" Target="../notesSlides/notesSlide36.xml"/><Relationship Id="rId2" Type="http://schemas.openxmlformats.org/officeDocument/2006/relationships/tags" Target="../tags/tag384.xml"/><Relationship Id="rId1" Type="http://schemas.openxmlformats.org/officeDocument/2006/relationships/tags" Target="../tags/tag38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87.xml"/><Relationship Id="rId10" Type="http://schemas.openxmlformats.org/officeDocument/2006/relationships/image" Target="../media/image33.png"/><Relationship Id="rId4" Type="http://schemas.openxmlformats.org/officeDocument/2006/relationships/tags" Target="../tags/tag386.xml"/><Relationship Id="rId9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tags" Target="../tags/tag390.xml"/><Relationship Id="rId7" Type="http://schemas.openxmlformats.org/officeDocument/2006/relationships/notesSlide" Target="../notesSlides/notesSlide37.xml"/><Relationship Id="rId2" Type="http://schemas.openxmlformats.org/officeDocument/2006/relationships/tags" Target="../tags/tag389.xml"/><Relationship Id="rId1" Type="http://schemas.openxmlformats.org/officeDocument/2006/relationships/tags" Target="../tags/tag38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92.xml"/><Relationship Id="rId10" Type="http://schemas.openxmlformats.org/officeDocument/2006/relationships/image" Target="../media/image33.png"/><Relationship Id="rId4" Type="http://schemas.openxmlformats.org/officeDocument/2006/relationships/tags" Target="../tags/tag391.xml"/><Relationship Id="rId9" Type="http://schemas.openxmlformats.org/officeDocument/2006/relationships/image" Target="../media/image3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tags" Target="../tags/tag395.xml"/><Relationship Id="rId7" Type="http://schemas.openxmlformats.org/officeDocument/2006/relationships/notesSlide" Target="../notesSlides/notesSlide38.xml"/><Relationship Id="rId2" Type="http://schemas.openxmlformats.org/officeDocument/2006/relationships/tags" Target="../tags/tag394.xml"/><Relationship Id="rId1" Type="http://schemas.openxmlformats.org/officeDocument/2006/relationships/tags" Target="../tags/tag39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97.xml"/><Relationship Id="rId10" Type="http://schemas.openxmlformats.org/officeDocument/2006/relationships/image" Target="../media/image33.png"/><Relationship Id="rId4" Type="http://schemas.openxmlformats.org/officeDocument/2006/relationships/tags" Target="../tags/tag396.xml"/><Relationship Id="rId9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13" Type="http://schemas.openxmlformats.org/officeDocument/2006/relationships/tags" Target="../tags/tag74.xml"/><Relationship Id="rId18" Type="http://schemas.openxmlformats.org/officeDocument/2006/relationships/notesSlide" Target="../notesSlides/notesSlide4.xml"/><Relationship Id="rId3" Type="http://schemas.openxmlformats.org/officeDocument/2006/relationships/tags" Target="../tags/tag64.xml"/><Relationship Id="rId21" Type="http://schemas.openxmlformats.org/officeDocument/2006/relationships/image" Target="../media/image7.png"/><Relationship Id="rId7" Type="http://schemas.openxmlformats.org/officeDocument/2006/relationships/tags" Target="../tags/tag68.xml"/><Relationship Id="rId12" Type="http://schemas.openxmlformats.org/officeDocument/2006/relationships/tags" Target="../tags/tag73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63.xml"/><Relationship Id="rId16" Type="http://schemas.openxmlformats.org/officeDocument/2006/relationships/tags" Target="../tags/tag77.xml"/><Relationship Id="rId20" Type="http://schemas.openxmlformats.org/officeDocument/2006/relationships/image" Target="../media/image6.png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11" Type="http://schemas.openxmlformats.org/officeDocument/2006/relationships/tags" Target="../tags/tag72.xml"/><Relationship Id="rId5" Type="http://schemas.openxmlformats.org/officeDocument/2006/relationships/tags" Target="../tags/tag66.xml"/><Relationship Id="rId15" Type="http://schemas.openxmlformats.org/officeDocument/2006/relationships/tags" Target="../tags/tag76.xml"/><Relationship Id="rId10" Type="http://schemas.openxmlformats.org/officeDocument/2006/relationships/tags" Target="../tags/tag71.xml"/><Relationship Id="rId19" Type="http://schemas.openxmlformats.org/officeDocument/2006/relationships/image" Target="../media/image5.png"/><Relationship Id="rId4" Type="http://schemas.openxmlformats.org/officeDocument/2006/relationships/tags" Target="../tags/tag65.xml"/><Relationship Id="rId9" Type="http://schemas.openxmlformats.org/officeDocument/2006/relationships/tags" Target="../tags/tag70.xml"/><Relationship Id="rId14" Type="http://schemas.openxmlformats.org/officeDocument/2006/relationships/tags" Target="../tags/tag75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tags" Target="../tags/tag400.xml"/><Relationship Id="rId7" Type="http://schemas.openxmlformats.org/officeDocument/2006/relationships/notesSlide" Target="../notesSlides/notesSlide39.xml"/><Relationship Id="rId2" Type="http://schemas.openxmlformats.org/officeDocument/2006/relationships/tags" Target="../tags/tag399.xml"/><Relationship Id="rId1" Type="http://schemas.openxmlformats.org/officeDocument/2006/relationships/tags" Target="../tags/tag39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02.xml"/><Relationship Id="rId10" Type="http://schemas.openxmlformats.org/officeDocument/2006/relationships/image" Target="../media/image33.png"/><Relationship Id="rId4" Type="http://schemas.openxmlformats.org/officeDocument/2006/relationships/tags" Target="../tags/tag401.xml"/><Relationship Id="rId9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410.xml"/><Relationship Id="rId13" Type="http://schemas.openxmlformats.org/officeDocument/2006/relationships/tags" Target="../tags/tag415.xml"/><Relationship Id="rId18" Type="http://schemas.openxmlformats.org/officeDocument/2006/relationships/notesSlide" Target="../notesSlides/notesSlide40.xml"/><Relationship Id="rId3" Type="http://schemas.openxmlformats.org/officeDocument/2006/relationships/tags" Target="../tags/tag405.xml"/><Relationship Id="rId21" Type="http://schemas.openxmlformats.org/officeDocument/2006/relationships/image" Target="../media/image7.png"/><Relationship Id="rId7" Type="http://schemas.openxmlformats.org/officeDocument/2006/relationships/tags" Target="../tags/tag409.xml"/><Relationship Id="rId12" Type="http://schemas.openxmlformats.org/officeDocument/2006/relationships/tags" Target="../tags/tag414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404.xml"/><Relationship Id="rId16" Type="http://schemas.openxmlformats.org/officeDocument/2006/relationships/tags" Target="../tags/tag418.xml"/><Relationship Id="rId20" Type="http://schemas.openxmlformats.org/officeDocument/2006/relationships/image" Target="../media/image6.png"/><Relationship Id="rId1" Type="http://schemas.openxmlformats.org/officeDocument/2006/relationships/tags" Target="../tags/tag403.xml"/><Relationship Id="rId6" Type="http://schemas.openxmlformats.org/officeDocument/2006/relationships/tags" Target="../tags/tag408.xml"/><Relationship Id="rId11" Type="http://schemas.openxmlformats.org/officeDocument/2006/relationships/tags" Target="../tags/tag413.xml"/><Relationship Id="rId5" Type="http://schemas.openxmlformats.org/officeDocument/2006/relationships/tags" Target="../tags/tag407.xml"/><Relationship Id="rId15" Type="http://schemas.openxmlformats.org/officeDocument/2006/relationships/tags" Target="../tags/tag417.xml"/><Relationship Id="rId10" Type="http://schemas.openxmlformats.org/officeDocument/2006/relationships/tags" Target="../tags/tag412.xml"/><Relationship Id="rId19" Type="http://schemas.openxmlformats.org/officeDocument/2006/relationships/image" Target="../media/image5.png"/><Relationship Id="rId4" Type="http://schemas.openxmlformats.org/officeDocument/2006/relationships/tags" Target="../tags/tag406.xml"/><Relationship Id="rId9" Type="http://schemas.openxmlformats.org/officeDocument/2006/relationships/tags" Target="../tags/tag411.xml"/><Relationship Id="rId14" Type="http://schemas.openxmlformats.org/officeDocument/2006/relationships/tags" Target="../tags/tag416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tags" Target="../tags/tag426.xml"/><Relationship Id="rId13" Type="http://schemas.openxmlformats.org/officeDocument/2006/relationships/tags" Target="../tags/tag431.xml"/><Relationship Id="rId18" Type="http://schemas.openxmlformats.org/officeDocument/2006/relationships/notesSlide" Target="../notesSlides/notesSlide41.xml"/><Relationship Id="rId3" Type="http://schemas.openxmlformats.org/officeDocument/2006/relationships/tags" Target="../tags/tag421.xml"/><Relationship Id="rId21" Type="http://schemas.openxmlformats.org/officeDocument/2006/relationships/image" Target="../media/image7.png"/><Relationship Id="rId7" Type="http://schemas.openxmlformats.org/officeDocument/2006/relationships/tags" Target="../tags/tag425.xml"/><Relationship Id="rId12" Type="http://schemas.openxmlformats.org/officeDocument/2006/relationships/tags" Target="../tags/tag430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420.xml"/><Relationship Id="rId16" Type="http://schemas.openxmlformats.org/officeDocument/2006/relationships/tags" Target="../tags/tag434.xml"/><Relationship Id="rId20" Type="http://schemas.openxmlformats.org/officeDocument/2006/relationships/image" Target="../media/image6.png"/><Relationship Id="rId1" Type="http://schemas.openxmlformats.org/officeDocument/2006/relationships/tags" Target="../tags/tag419.xml"/><Relationship Id="rId6" Type="http://schemas.openxmlformats.org/officeDocument/2006/relationships/tags" Target="../tags/tag424.xml"/><Relationship Id="rId11" Type="http://schemas.openxmlformats.org/officeDocument/2006/relationships/tags" Target="../tags/tag429.xml"/><Relationship Id="rId5" Type="http://schemas.openxmlformats.org/officeDocument/2006/relationships/tags" Target="../tags/tag423.xml"/><Relationship Id="rId15" Type="http://schemas.openxmlformats.org/officeDocument/2006/relationships/tags" Target="../tags/tag433.xml"/><Relationship Id="rId10" Type="http://schemas.openxmlformats.org/officeDocument/2006/relationships/tags" Target="../tags/tag428.xml"/><Relationship Id="rId19" Type="http://schemas.openxmlformats.org/officeDocument/2006/relationships/image" Target="../media/image5.png"/><Relationship Id="rId4" Type="http://schemas.openxmlformats.org/officeDocument/2006/relationships/tags" Target="../tags/tag422.xml"/><Relationship Id="rId9" Type="http://schemas.openxmlformats.org/officeDocument/2006/relationships/tags" Target="../tags/tag427.xml"/><Relationship Id="rId14" Type="http://schemas.openxmlformats.org/officeDocument/2006/relationships/tags" Target="../tags/tag43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tags" Target="../tags/tag442.xml"/><Relationship Id="rId13" Type="http://schemas.openxmlformats.org/officeDocument/2006/relationships/tags" Target="../tags/tag447.xml"/><Relationship Id="rId18" Type="http://schemas.openxmlformats.org/officeDocument/2006/relationships/notesSlide" Target="../notesSlides/notesSlide42.xml"/><Relationship Id="rId3" Type="http://schemas.openxmlformats.org/officeDocument/2006/relationships/tags" Target="../tags/tag437.xml"/><Relationship Id="rId21" Type="http://schemas.openxmlformats.org/officeDocument/2006/relationships/image" Target="../media/image7.png"/><Relationship Id="rId7" Type="http://schemas.openxmlformats.org/officeDocument/2006/relationships/tags" Target="../tags/tag441.xml"/><Relationship Id="rId12" Type="http://schemas.openxmlformats.org/officeDocument/2006/relationships/tags" Target="../tags/tag446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436.xml"/><Relationship Id="rId16" Type="http://schemas.openxmlformats.org/officeDocument/2006/relationships/tags" Target="../tags/tag450.xml"/><Relationship Id="rId20" Type="http://schemas.openxmlformats.org/officeDocument/2006/relationships/image" Target="../media/image6.png"/><Relationship Id="rId1" Type="http://schemas.openxmlformats.org/officeDocument/2006/relationships/tags" Target="../tags/tag435.xml"/><Relationship Id="rId6" Type="http://schemas.openxmlformats.org/officeDocument/2006/relationships/tags" Target="../tags/tag440.xml"/><Relationship Id="rId11" Type="http://schemas.openxmlformats.org/officeDocument/2006/relationships/tags" Target="../tags/tag445.xml"/><Relationship Id="rId5" Type="http://schemas.openxmlformats.org/officeDocument/2006/relationships/tags" Target="../tags/tag439.xml"/><Relationship Id="rId15" Type="http://schemas.openxmlformats.org/officeDocument/2006/relationships/tags" Target="../tags/tag449.xml"/><Relationship Id="rId10" Type="http://schemas.openxmlformats.org/officeDocument/2006/relationships/tags" Target="../tags/tag444.xml"/><Relationship Id="rId19" Type="http://schemas.openxmlformats.org/officeDocument/2006/relationships/image" Target="../media/image5.png"/><Relationship Id="rId4" Type="http://schemas.openxmlformats.org/officeDocument/2006/relationships/tags" Target="../tags/tag438.xml"/><Relationship Id="rId9" Type="http://schemas.openxmlformats.org/officeDocument/2006/relationships/tags" Target="../tags/tag443.xml"/><Relationship Id="rId14" Type="http://schemas.openxmlformats.org/officeDocument/2006/relationships/tags" Target="../tags/tag448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tags" Target="../tags/tag458.xml"/><Relationship Id="rId13" Type="http://schemas.openxmlformats.org/officeDocument/2006/relationships/tags" Target="../tags/tag463.xml"/><Relationship Id="rId18" Type="http://schemas.openxmlformats.org/officeDocument/2006/relationships/notesSlide" Target="../notesSlides/notesSlide43.xml"/><Relationship Id="rId3" Type="http://schemas.openxmlformats.org/officeDocument/2006/relationships/tags" Target="../tags/tag453.xml"/><Relationship Id="rId21" Type="http://schemas.openxmlformats.org/officeDocument/2006/relationships/image" Target="../media/image7.png"/><Relationship Id="rId7" Type="http://schemas.openxmlformats.org/officeDocument/2006/relationships/tags" Target="../tags/tag457.xml"/><Relationship Id="rId12" Type="http://schemas.openxmlformats.org/officeDocument/2006/relationships/tags" Target="../tags/tag462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452.xml"/><Relationship Id="rId16" Type="http://schemas.openxmlformats.org/officeDocument/2006/relationships/tags" Target="../tags/tag466.xml"/><Relationship Id="rId20" Type="http://schemas.openxmlformats.org/officeDocument/2006/relationships/image" Target="../media/image6.png"/><Relationship Id="rId1" Type="http://schemas.openxmlformats.org/officeDocument/2006/relationships/tags" Target="../tags/tag451.xml"/><Relationship Id="rId6" Type="http://schemas.openxmlformats.org/officeDocument/2006/relationships/tags" Target="../tags/tag456.xml"/><Relationship Id="rId11" Type="http://schemas.openxmlformats.org/officeDocument/2006/relationships/tags" Target="../tags/tag461.xml"/><Relationship Id="rId5" Type="http://schemas.openxmlformats.org/officeDocument/2006/relationships/tags" Target="../tags/tag455.xml"/><Relationship Id="rId15" Type="http://schemas.openxmlformats.org/officeDocument/2006/relationships/tags" Target="../tags/tag465.xml"/><Relationship Id="rId10" Type="http://schemas.openxmlformats.org/officeDocument/2006/relationships/tags" Target="../tags/tag460.xml"/><Relationship Id="rId19" Type="http://schemas.openxmlformats.org/officeDocument/2006/relationships/image" Target="../media/image5.png"/><Relationship Id="rId4" Type="http://schemas.openxmlformats.org/officeDocument/2006/relationships/tags" Target="../tags/tag454.xml"/><Relationship Id="rId9" Type="http://schemas.openxmlformats.org/officeDocument/2006/relationships/tags" Target="../tags/tag459.xml"/><Relationship Id="rId14" Type="http://schemas.openxmlformats.org/officeDocument/2006/relationships/tags" Target="../tags/tag464.xml"/><Relationship Id="rId22" Type="http://schemas.openxmlformats.org/officeDocument/2006/relationships/image" Target="../media/image44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tags" Target="../tags/tag474.xml"/><Relationship Id="rId13" Type="http://schemas.openxmlformats.org/officeDocument/2006/relationships/tags" Target="../tags/tag479.xml"/><Relationship Id="rId18" Type="http://schemas.openxmlformats.org/officeDocument/2006/relationships/notesSlide" Target="../notesSlides/notesSlide44.xml"/><Relationship Id="rId3" Type="http://schemas.openxmlformats.org/officeDocument/2006/relationships/tags" Target="../tags/tag469.xml"/><Relationship Id="rId21" Type="http://schemas.openxmlformats.org/officeDocument/2006/relationships/image" Target="../media/image7.png"/><Relationship Id="rId7" Type="http://schemas.openxmlformats.org/officeDocument/2006/relationships/tags" Target="../tags/tag473.xml"/><Relationship Id="rId12" Type="http://schemas.openxmlformats.org/officeDocument/2006/relationships/tags" Target="../tags/tag478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468.xml"/><Relationship Id="rId16" Type="http://schemas.openxmlformats.org/officeDocument/2006/relationships/tags" Target="../tags/tag482.xml"/><Relationship Id="rId20" Type="http://schemas.openxmlformats.org/officeDocument/2006/relationships/image" Target="../media/image6.png"/><Relationship Id="rId1" Type="http://schemas.openxmlformats.org/officeDocument/2006/relationships/tags" Target="../tags/tag467.xml"/><Relationship Id="rId6" Type="http://schemas.openxmlformats.org/officeDocument/2006/relationships/tags" Target="../tags/tag472.xml"/><Relationship Id="rId11" Type="http://schemas.openxmlformats.org/officeDocument/2006/relationships/tags" Target="../tags/tag477.xml"/><Relationship Id="rId5" Type="http://schemas.openxmlformats.org/officeDocument/2006/relationships/tags" Target="../tags/tag471.xml"/><Relationship Id="rId15" Type="http://schemas.openxmlformats.org/officeDocument/2006/relationships/tags" Target="../tags/tag481.xml"/><Relationship Id="rId10" Type="http://schemas.openxmlformats.org/officeDocument/2006/relationships/tags" Target="../tags/tag476.xml"/><Relationship Id="rId19" Type="http://schemas.openxmlformats.org/officeDocument/2006/relationships/image" Target="../media/image5.png"/><Relationship Id="rId4" Type="http://schemas.openxmlformats.org/officeDocument/2006/relationships/tags" Target="../tags/tag470.xml"/><Relationship Id="rId9" Type="http://schemas.openxmlformats.org/officeDocument/2006/relationships/tags" Target="../tags/tag475.xml"/><Relationship Id="rId14" Type="http://schemas.openxmlformats.org/officeDocument/2006/relationships/tags" Target="../tags/tag480.xml"/><Relationship Id="rId22" Type="http://schemas.openxmlformats.org/officeDocument/2006/relationships/image" Target="../media/image45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5.xml"/><Relationship Id="rId3" Type="http://schemas.openxmlformats.org/officeDocument/2006/relationships/tags" Target="../tags/tag48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84.xml"/><Relationship Id="rId1" Type="http://schemas.openxmlformats.org/officeDocument/2006/relationships/tags" Target="../tags/tag483.xml"/><Relationship Id="rId6" Type="http://schemas.openxmlformats.org/officeDocument/2006/relationships/tags" Target="../tags/tag488.xml"/><Relationship Id="rId5" Type="http://schemas.openxmlformats.org/officeDocument/2006/relationships/tags" Target="../tags/tag487.xml"/><Relationship Id="rId4" Type="http://schemas.openxmlformats.org/officeDocument/2006/relationships/tags" Target="../tags/tag486.xml"/><Relationship Id="rId9" Type="http://schemas.openxmlformats.org/officeDocument/2006/relationships/image" Target="../media/image10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6.xml"/><Relationship Id="rId3" Type="http://schemas.openxmlformats.org/officeDocument/2006/relationships/tags" Target="../tags/tag49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90.xml"/><Relationship Id="rId1" Type="http://schemas.openxmlformats.org/officeDocument/2006/relationships/tags" Target="../tags/tag489.xml"/><Relationship Id="rId6" Type="http://schemas.openxmlformats.org/officeDocument/2006/relationships/tags" Target="../tags/tag494.xml"/><Relationship Id="rId5" Type="http://schemas.openxmlformats.org/officeDocument/2006/relationships/tags" Target="../tags/tag493.xml"/><Relationship Id="rId4" Type="http://schemas.openxmlformats.org/officeDocument/2006/relationships/tags" Target="../tags/tag492.xml"/><Relationship Id="rId9" Type="http://schemas.openxmlformats.org/officeDocument/2006/relationships/image" Target="../media/image46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7.xml"/><Relationship Id="rId3" Type="http://schemas.openxmlformats.org/officeDocument/2006/relationships/tags" Target="../tags/tag49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96.xml"/><Relationship Id="rId1" Type="http://schemas.openxmlformats.org/officeDocument/2006/relationships/tags" Target="../tags/tag495.xml"/><Relationship Id="rId6" Type="http://schemas.openxmlformats.org/officeDocument/2006/relationships/tags" Target="../tags/tag500.xml"/><Relationship Id="rId5" Type="http://schemas.openxmlformats.org/officeDocument/2006/relationships/tags" Target="../tags/tag499.xml"/><Relationship Id="rId4" Type="http://schemas.openxmlformats.org/officeDocument/2006/relationships/tags" Target="../tags/tag498.xml"/><Relationship Id="rId9" Type="http://schemas.openxmlformats.org/officeDocument/2006/relationships/image" Target="../media/image11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tags" Target="../tags/tag503.xml"/><Relationship Id="rId7" Type="http://schemas.openxmlformats.org/officeDocument/2006/relationships/notesSlide" Target="../notesSlides/notesSlide48.xml"/><Relationship Id="rId2" Type="http://schemas.openxmlformats.org/officeDocument/2006/relationships/tags" Target="../tags/tag502.xml"/><Relationship Id="rId1" Type="http://schemas.openxmlformats.org/officeDocument/2006/relationships/tags" Target="../tags/tag50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05.xml"/><Relationship Id="rId10" Type="http://schemas.openxmlformats.org/officeDocument/2006/relationships/image" Target="../media/image35.png"/><Relationship Id="rId4" Type="http://schemas.openxmlformats.org/officeDocument/2006/relationships/tags" Target="../tags/tag504.xml"/><Relationship Id="rId9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1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tags" Target="../tags/tag508.xml"/><Relationship Id="rId7" Type="http://schemas.openxmlformats.org/officeDocument/2006/relationships/notesSlide" Target="../notesSlides/notesSlide49.xml"/><Relationship Id="rId2" Type="http://schemas.openxmlformats.org/officeDocument/2006/relationships/tags" Target="../tags/tag507.xml"/><Relationship Id="rId1" Type="http://schemas.openxmlformats.org/officeDocument/2006/relationships/tags" Target="../tags/tag506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49.png"/><Relationship Id="rId5" Type="http://schemas.openxmlformats.org/officeDocument/2006/relationships/tags" Target="../tags/tag510.xml"/><Relationship Id="rId10" Type="http://schemas.openxmlformats.org/officeDocument/2006/relationships/image" Target="../media/image48.png"/><Relationship Id="rId4" Type="http://schemas.openxmlformats.org/officeDocument/2006/relationships/tags" Target="../tags/tag509.xml"/><Relationship Id="rId9" Type="http://schemas.openxmlformats.org/officeDocument/2006/relationships/image" Target="../media/image33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tags" Target="../tags/tag513.xml"/><Relationship Id="rId7" Type="http://schemas.openxmlformats.org/officeDocument/2006/relationships/notesSlide" Target="../notesSlides/notesSlide50.xml"/><Relationship Id="rId2" Type="http://schemas.openxmlformats.org/officeDocument/2006/relationships/tags" Target="../tags/tag512.xml"/><Relationship Id="rId1" Type="http://schemas.openxmlformats.org/officeDocument/2006/relationships/tags" Target="../tags/tag511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52.png"/><Relationship Id="rId5" Type="http://schemas.openxmlformats.org/officeDocument/2006/relationships/tags" Target="../tags/tag515.xml"/><Relationship Id="rId10" Type="http://schemas.openxmlformats.org/officeDocument/2006/relationships/image" Target="../media/image51.png"/><Relationship Id="rId4" Type="http://schemas.openxmlformats.org/officeDocument/2006/relationships/tags" Target="../tags/tag514.xml"/><Relationship Id="rId9" Type="http://schemas.openxmlformats.org/officeDocument/2006/relationships/image" Target="../media/image50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tags" Target="../tags/tag518.xml"/><Relationship Id="rId7" Type="http://schemas.openxmlformats.org/officeDocument/2006/relationships/notesSlide" Target="../notesSlides/notesSlide51.xml"/><Relationship Id="rId2" Type="http://schemas.openxmlformats.org/officeDocument/2006/relationships/tags" Target="../tags/tag517.xml"/><Relationship Id="rId1" Type="http://schemas.openxmlformats.org/officeDocument/2006/relationships/tags" Target="../tags/tag51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20.xml"/><Relationship Id="rId4" Type="http://schemas.openxmlformats.org/officeDocument/2006/relationships/tags" Target="../tags/tag519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tags" Target="../tags/tag523.xml"/><Relationship Id="rId7" Type="http://schemas.openxmlformats.org/officeDocument/2006/relationships/notesSlide" Target="../notesSlides/notesSlide52.xml"/><Relationship Id="rId2" Type="http://schemas.openxmlformats.org/officeDocument/2006/relationships/tags" Target="../tags/tag522.xml"/><Relationship Id="rId1" Type="http://schemas.openxmlformats.org/officeDocument/2006/relationships/tags" Target="../tags/tag52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25.xml"/><Relationship Id="rId4" Type="http://schemas.openxmlformats.org/officeDocument/2006/relationships/tags" Target="../tags/tag52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527.xml"/><Relationship Id="rId1" Type="http://schemas.openxmlformats.org/officeDocument/2006/relationships/tags" Target="../tags/tag526.xml"/><Relationship Id="rId4" Type="http://schemas.openxmlformats.org/officeDocument/2006/relationships/notesSlide" Target="../notesSlides/notesSlide5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13" Type="http://schemas.openxmlformats.org/officeDocument/2006/relationships/tags" Target="../tags/tag94.xml"/><Relationship Id="rId18" Type="http://schemas.openxmlformats.org/officeDocument/2006/relationships/notesSlide" Target="../notesSlides/notesSlide5.xml"/><Relationship Id="rId3" Type="http://schemas.openxmlformats.org/officeDocument/2006/relationships/tags" Target="../tags/tag84.xml"/><Relationship Id="rId21" Type="http://schemas.openxmlformats.org/officeDocument/2006/relationships/image" Target="../media/image7.png"/><Relationship Id="rId7" Type="http://schemas.openxmlformats.org/officeDocument/2006/relationships/tags" Target="../tags/tag88.xml"/><Relationship Id="rId12" Type="http://schemas.openxmlformats.org/officeDocument/2006/relationships/tags" Target="../tags/tag93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83.xml"/><Relationship Id="rId16" Type="http://schemas.openxmlformats.org/officeDocument/2006/relationships/tags" Target="../tags/tag97.xml"/><Relationship Id="rId20" Type="http://schemas.openxmlformats.org/officeDocument/2006/relationships/image" Target="../media/image6.png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tags" Target="../tags/tag92.xml"/><Relationship Id="rId5" Type="http://schemas.openxmlformats.org/officeDocument/2006/relationships/tags" Target="../tags/tag86.xml"/><Relationship Id="rId15" Type="http://schemas.openxmlformats.org/officeDocument/2006/relationships/tags" Target="../tags/tag96.xml"/><Relationship Id="rId10" Type="http://schemas.openxmlformats.org/officeDocument/2006/relationships/tags" Target="../tags/tag91.xml"/><Relationship Id="rId19" Type="http://schemas.openxmlformats.org/officeDocument/2006/relationships/image" Target="../media/image5.png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tags" Target="../tags/tag95.xml"/><Relationship Id="rId22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05.xml"/><Relationship Id="rId13" Type="http://schemas.openxmlformats.org/officeDocument/2006/relationships/tags" Target="../tags/tag110.xml"/><Relationship Id="rId18" Type="http://schemas.openxmlformats.org/officeDocument/2006/relationships/notesSlide" Target="../notesSlides/notesSlide6.xml"/><Relationship Id="rId3" Type="http://schemas.openxmlformats.org/officeDocument/2006/relationships/tags" Target="../tags/tag100.xml"/><Relationship Id="rId21" Type="http://schemas.openxmlformats.org/officeDocument/2006/relationships/image" Target="../media/image7.png"/><Relationship Id="rId7" Type="http://schemas.openxmlformats.org/officeDocument/2006/relationships/tags" Target="../tags/tag104.xml"/><Relationship Id="rId12" Type="http://schemas.openxmlformats.org/officeDocument/2006/relationships/tags" Target="../tags/tag109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99.xml"/><Relationship Id="rId16" Type="http://schemas.openxmlformats.org/officeDocument/2006/relationships/tags" Target="../tags/tag113.xml"/><Relationship Id="rId20" Type="http://schemas.openxmlformats.org/officeDocument/2006/relationships/image" Target="../media/image6.png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11" Type="http://schemas.openxmlformats.org/officeDocument/2006/relationships/tags" Target="../tags/tag108.xml"/><Relationship Id="rId5" Type="http://schemas.openxmlformats.org/officeDocument/2006/relationships/tags" Target="../tags/tag102.xml"/><Relationship Id="rId15" Type="http://schemas.openxmlformats.org/officeDocument/2006/relationships/tags" Target="../tags/tag112.xml"/><Relationship Id="rId23" Type="http://schemas.openxmlformats.org/officeDocument/2006/relationships/image" Target="../media/image10.png"/><Relationship Id="rId10" Type="http://schemas.openxmlformats.org/officeDocument/2006/relationships/tags" Target="../tags/tag107.xml"/><Relationship Id="rId19" Type="http://schemas.openxmlformats.org/officeDocument/2006/relationships/image" Target="../media/image5.png"/><Relationship Id="rId4" Type="http://schemas.openxmlformats.org/officeDocument/2006/relationships/tags" Target="../tags/tag101.xml"/><Relationship Id="rId9" Type="http://schemas.openxmlformats.org/officeDocument/2006/relationships/tags" Target="../tags/tag106.xml"/><Relationship Id="rId14" Type="http://schemas.openxmlformats.org/officeDocument/2006/relationships/tags" Target="../tags/tag111.xml"/><Relationship Id="rId22" Type="http://schemas.openxmlformats.org/officeDocument/2006/relationships/hyperlink" Target="http://www.xnzjxx.com/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13" Type="http://schemas.openxmlformats.org/officeDocument/2006/relationships/tags" Target="../tags/tag126.xml"/><Relationship Id="rId18" Type="http://schemas.openxmlformats.org/officeDocument/2006/relationships/notesSlide" Target="../notesSlides/notesSlide7.xml"/><Relationship Id="rId3" Type="http://schemas.openxmlformats.org/officeDocument/2006/relationships/tags" Target="../tags/tag116.xml"/><Relationship Id="rId21" Type="http://schemas.openxmlformats.org/officeDocument/2006/relationships/image" Target="../media/image7.png"/><Relationship Id="rId7" Type="http://schemas.openxmlformats.org/officeDocument/2006/relationships/tags" Target="../tags/tag120.xml"/><Relationship Id="rId12" Type="http://schemas.openxmlformats.org/officeDocument/2006/relationships/tags" Target="../tags/tag125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115.xml"/><Relationship Id="rId16" Type="http://schemas.openxmlformats.org/officeDocument/2006/relationships/tags" Target="../tags/tag129.xml"/><Relationship Id="rId20" Type="http://schemas.openxmlformats.org/officeDocument/2006/relationships/image" Target="../media/image6.png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11" Type="http://schemas.openxmlformats.org/officeDocument/2006/relationships/tags" Target="../tags/tag124.xml"/><Relationship Id="rId5" Type="http://schemas.openxmlformats.org/officeDocument/2006/relationships/tags" Target="../tags/tag118.xml"/><Relationship Id="rId15" Type="http://schemas.openxmlformats.org/officeDocument/2006/relationships/tags" Target="../tags/tag128.xml"/><Relationship Id="rId10" Type="http://schemas.openxmlformats.org/officeDocument/2006/relationships/tags" Target="../tags/tag123.xml"/><Relationship Id="rId19" Type="http://schemas.openxmlformats.org/officeDocument/2006/relationships/image" Target="../media/image5.png"/><Relationship Id="rId4" Type="http://schemas.openxmlformats.org/officeDocument/2006/relationships/tags" Target="../tags/tag117.xml"/><Relationship Id="rId9" Type="http://schemas.openxmlformats.org/officeDocument/2006/relationships/tags" Target="../tags/tag122.xml"/><Relationship Id="rId14" Type="http://schemas.openxmlformats.org/officeDocument/2006/relationships/tags" Target="../tags/tag127.xml"/><Relationship Id="rId2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37.xml"/><Relationship Id="rId13" Type="http://schemas.openxmlformats.org/officeDocument/2006/relationships/tags" Target="../tags/tag142.xml"/><Relationship Id="rId18" Type="http://schemas.openxmlformats.org/officeDocument/2006/relationships/notesSlide" Target="../notesSlides/notesSlide8.xml"/><Relationship Id="rId3" Type="http://schemas.openxmlformats.org/officeDocument/2006/relationships/tags" Target="../tags/tag132.xml"/><Relationship Id="rId21" Type="http://schemas.openxmlformats.org/officeDocument/2006/relationships/image" Target="../media/image7.png"/><Relationship Id="rId7" Type="http://schemas.openxmlformats.org/officeDocument/2006/relationships/tags" Target="../tags/tag136.xml"/><Relationship Id="rId12" Type="http://schemas.openxmlformats.org/officeDocument/2006/relationships/tags" Target="../tags/tag141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131.xml"/><Relationship Id="rId16" Type="http://schemas.openxmlformats.org/officeDocument/2006/relationships/tags" Target="../tags/tag145.xml"/><Relationship Id="rId20" Type="http://schemas.openxmlformats.org/officeDocument/2006/relationships/image" Target="../media/image6.png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11" Type="http://schemas.openxmlformats.org/officeDocument/2006/relationships/tags" Target="../tags/tag140.xml"/><Relationship Id="rId5" Type="http://schemas.openxmlformats.org/officeDocument/2006/relationships/tags" Target="../tags/tag134.xml"/><Relationship Id="rId15" Type="http://schemas.openxmlformats.org/officeDocument/2006/relationships/tags" Target="../tags/tag144.xml"/><Relationship Id="rId10" Type="http://schemas.openxmlformats.org/officeDocument/2006/relationships/tags" Target="../tags/tag139.xml"/><Relationship Id="rId19" Type="http://schemas.openxmlformats.org/officeDocument/2006/relationships/image" Target="../media/image5.png"/><Relationship Id="rId4" Type="http://schemas.openxmlformats.org/officeDocument/2006/relationships/tags" Target="../tags/tag133.xml"/><Relationship Id="rId9" Type="http://schemas.openxmlformats.org/officeDocument/2006/relationships/tags" Target="../tags/tag138.xml"/><Relationship Id="rId14" Type="http://schemas.openxmlformats.org/officeDocument/2006/relationships/tags" Target="../tags/tag143.xml"/><Relationship Id="rId2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8" name="Group 3      (向天歌演示原创作品：www.TopPPT.cn)"/>
          <p:cNvGrpSpPr/>
          <p:nvPr>
            <p:custDataLst>
              <p:tags r:id="rId2"/>
            </p:custDataLst>
          </p:nvPr>
        </p:nvGrpSpPr>
        <p:grpSpPr>
          <a:xfrm>
            <a:off x="3719736" y="4724524"/>
            <a:ext cx="1747838" cy="120650"/>
            <a:chOff x="1622500" y="4356850"/>
            <a:chExt cx="1748306" cy="121200"/>
          </a:xfrm>
        </p:grpSpPr>
        <p:cxnSp>
          <p:nvCxnSpPr>
            <p:cNvPr id="24" name="Straight Connector 23      (向天歌演示原创作品：www.TopPPT.cn)"/>
            <p:cNvCxnSpPr/>
            <p:nvPr>
              <p:custDataLst>
                <p:tags r:id="rId6"/>
              </p:custDataLst>
            </p:nvPr>
          </p:nvCxnSpPr>
          <p:spPr>
            <a:xfrm flipH="1">
              <a:off x="1622500" y="4412735"/>
              <a:ext cx="1656184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21A3D0"/>
                  </a:gs>
                  <a:gs pos="89000">
                    <a:schemeClr val="bg1"/>
                  </a:gs>
                  <a:gs pos="83000">
                    <a:srgbClr val="E8E8E6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27      (向天歌演示原创作品：www.TopPPT.cn)"/>
            <p:cNvSpPr/>
            <p:nvPr>
              <p:custDataLst>
                <p:tags r:id="rId7"/>
              </p:custDataLst>
            </p:nvPr>
          </p:nvSpPr>
          <p:spPr>
            <a:xfrm>
              <a:off x="3249606" y="4356850"/>
              <a:ext cx="121200" cy="121200"/>
            </a:xfrm>
            <a:prstGeom prst="ellipse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3079" name="Group 4      (向天歌演示原创作品：www.TopPPT.cn)"/>
          <p:cNvGrpSpPr/>
          <p:nvPr>
            <p:custDataLst>
              <p:tags r:id="rId3"/>
            </p:custDataLst>
          </p:nvPr>
        </p:nvGrpSpPr>
        <p:grpSpPr>
          <a:xfrm>
            <a:off x="6021018" y="4724524"/>
            <a:ext cx="1868488" cy="120650"/>
            <a:chOff x="4050658" y="4356850"/>
            <a:chExt cx="1869506" cy="121200"/>
          </a:xfrm>
        </p:grpSpPr>
        <p:cxnSp>
          <p:nvCxnSpPr>
            <p:cNvPr id="25" name="Straight Connector 24      (向天歌演示原创作品：www.TopPPT.cn)"/>
            <p:cNvCxnSpPr/>
            <p:nvPr>
              <p:custDataLst>
                <p:tags r:id="rId4"/>
              </p:custDataLst>
            </p:nvPr>
          </p:nvCxnSpPr>
          <p:spPr>
            <a:xfrm flipV="1">
              <a:off x="4171858" y="4414006"/>
              <a:ext cx="1748306" cy="3444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21A3D0"/>
                  </a:gs>
                  <a:gs pos="89000">
                    <a:schemeClr val="bg1"/>
                  </a:gs>
                  <a:gs pos="83000">
                    <a:srgbClr val="E8E8E6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      (向天歌演示原创作品：www.TopPPT.cn)"/>
            <p:cNvSpPr/>
            <p:nvPr>
              <p:custDataLst>
                <p:tags r:id="rId5"/>
              </p:custDataLst>
            </p:nvPr>
          </p:nvSpPr>
          <p:spPr>
            <a:xfrm>
              <a:off x="4050658" y="4356850"/>
              <a:ext cx="121200" cy="121200"/>
            </a:xfrm>
            <a:prstGeom prst="ellipse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729859" y="2668230"/>
            <a:ext cx="83002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zh-CN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校信</a:t>
            </a:r>
            <a:r>
              <a:rPr lang="zh-CN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息化</a:t>
            </a:r>
            <a:r>
              <a:rPr lang="zh-CN" altLang="zh-CN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建设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现状与发展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75720" y="5013176"/>
            <a:ext cx="460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副教授、计算机网络中心主任  骆名发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C:\Users\Administrator\Desktop\20180118111037832\新校徽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68" y="269960"/>
            <a:ext cx="1834934" cy="1826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695325" y="1893888"/>
            <a:ext cx="1152525" cy="11525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Rectangle 6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1416050" y="2681288"/>
            <a:ext cx="728663" cy="728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8" name="Rectangle 7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1028700" y="3373438"/>
            <a:ext cx="847725" cy="8080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9" name="Rectangle 8      (向天歌演示原创作品：www.TopPPT.cn)"/>
          <p:cNvSpPr/>
          <p:nvPr>
            <p:custDataLst>
              <p:tags r:id="rId5"/>
            </p:custDataLst>
          </p:nvPr>
        </p:nvSpPr>
        <p:spPr>
          <a:xfrm>
            <a:off x="839788" y="3943350"/>
            <a:ext cx="474663" cy="474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" name="Rectangle 9      (向天歌演示原创作品：www.TopPPT.cn)"/>
          <p:cNvSpPr/>
          <p:nvPr>
            <p:custDataLst>
              <p:tags r:id="rId6"/>
            </p:custDataLst>
          </p:nvPr>
        </p:nvSpPr>
        <p:spPr>
          <a:xfrm>
            <a:off x="1452563" y="4198938"/>
            <a:ext cx="1152525" cy="11509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1" name="Rectangle 10      (向天歌演示原创作品：www.TopPPT.cn)"/>
          <p:cNvSpPr/>
          <p:nvPr>
            <p:custDataLst>
              <p:tags r:id="rId7"/>
            </p:custDataLst>
          </p:nvPr>
        </p:nvSpPr>
        <p:spPr>
          <a:xfrm>
            <a:off x="2424113" y="3546475"/>
            <a:ext cx="919163" cy="8794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2" name="Rectangle 11      (向天歌演示原创作品：www.TopPPT.cn)"/>
          <p:cNvSpPr/>
          <p:nvPr>
            <p:custDataLst>
              <p:tags r:id="rId8"/>
            </p:custDataLst>
          </p:nvPr>
        </p:nvSpPr>
        <p:spPr>
          <a:xfrm>
            <a:off x="501650" y="4724400"/>
            <a:ext cx="1150938" cy="11525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pic>
        <p:nvPicPr>
          <p:cNvPr id="10249" name="Picture 14      (向天歌演示原创作品：www.TopPPT.cn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8925" y="2786063"/>
            <a:ext cx="503238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5      (向天歌演示原创作品：www.TopPPT.cn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677988" y="4367213"/>
            <a:ext cx="7159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6      (向天歌演示原创作品：www.TopPPT.cn)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 cstate="print">
            <a:biLevel thresh="50000"/>
            <a:grayscl/>
          </a:blip>
          <a:stretch>
            <a:fillRect/>
          </a:stretch>
        </p:blipFill>
        <p:spPr>
          <a:xfrm>
            <a:off x="814388" y="5014913"/>
            <a:ext cx="600075" cy="60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Rectangle 48      (向天歌演示原创作品：www.TopPPT.cn)"/>
          <p:cNvSpPr/>
          <p:nvPr>
            <p:custDataLst>
              <p:tags r:id="rId1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1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1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15"/>
            </p:custDataLst>
          </p:nvPr>
        </p:nvSpPr>
        <p:spPr>
          <a:xfrm>
            <a:off x="681038" y="304800"/>
            <a:ext cx="51989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基本情况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信息化的应用和推广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52      (向天歌演示原创作品：www.TopPPT.cn)"/>
          <p:cNvSpPr txBox="1"/>
          <p:nvPr>
            <p:custDataLst>
              <p:tags r:id="rId16"/>
            </p:custDataLst>
          </p:nvPr>
        </p:nvSpPr>
        <p:spPr>
          <a:xfrm>
            <a:off x="4079776" y="6093296"/>
            <a:ext cx="763284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 algn="ctr">
              <a:buClr>
                <a:srgbClr val="3CA0FE"/>
              </a:buClr>
              <a:buNone/>
            </a:pPr>
            <a:r>
              <a:rPr lang="zh-CN" altLang="zh-CN" sz="2400" b="1" dirty="0" smtClean="0"/>
              <a:t>学校</a:t>
            </a:r>
            <a:r>
              <a:rPr lang="zh-CN" altLang="en-US" sz="2400" b="1" dirty="0" smtClean="0"/>
              <a:t>微信</a:t>
            </a:r>
            <a:endParaRPr lang="zh-CN" altLang="zh-CN" sz="2400" b="1" dirty="0"/>
          </a:p>
        </p:txBody>
      </p:sp>
      <p:pic>
        <p:nvPicPr>
          <p:cNvPr id="6145" name="Picture 1" descr="C:\Users\Administrator\Documents\Tencent Files\460766381\Image\C2C\79A4EA6C6E1C58B828B06159E7BE10F8.pn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4727848" y="1052736"/>
            <a:ext cx="2808312" cy="4992555"/>
          </a:xfrm>
          <a:prstGeom prst="rect">
            <a:avLst/>
          </a:prstGeom>
          <a:noFill/>
        </p:spPr>
      </p:pic>
      <p:pic>
        <p:nvPicPr>
          <p:cNvPr id="6146" name="Picture 2" descr="C:\Users\Administrator\Documents\Tencent Files\460766381\Image\C2C\79A4EA6C6E1C58B828B06159E7BE10F8.pn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8040216" y="1052736"/>
            <a:ext cx="2981930" cy="4869160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233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695325" y="1893888"/>
            <a:ext cx="1152525" cy="11525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Rectangle 6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1416050" y="2681288"/>
            <a:ext cx="728663" cy="728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8" name="Rectangle 7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1028700" y="3373438"/>
            <a:ext cx="847725" cy="8080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9" name="Rectangle 8      (向天歌演示原创作品：www.TopPPT.cn)"/>
          <p:cNvSpPr/>
          <p:nvPr>
            <p:custDataLst>
              <p:tags r:id="rId5"/>
            </p:custDataLst>
          </p:nvPr>
        </p:nvSpPr>
        <p:spPr>
          <a:xfrm>
            <a:off x="839788" y="3943350"/>
            <a:ext cx="474663" cy="474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" name="Rectangle 9      (向天歌演示原创作品：www.TopPPT.cn)"/>
          <p:cNvSpPr/>
          <p:nvPr>
            <p:custDataLst>
              <p:tags r:id="rId6"/>
            </p:custDataLst>
          </p:nvPr>
        </p:nvSpPr>
        <p:spPr>
          <a:xfrm>
            <a:off x="1452563" y="4198938"/>
            <a:ext cx="1152525" cy="11509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1" name="Rectangle 10      (向天歌演示原创作品：www.TopPPT.cn)"/>
          <p:cNvSpPr/>
          <p:nvPr>
            <p:custDataLst>
              <p:tags r:id="rId7"/>
            </p:custDataLst>
          </p:nvPr>
        </p:nvSpPr>
        <p:spPr>
          <a:xfrm>
            <a:off x="2424113" y="3546475"/>
            <a:ext cx="919163" cy="8794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2" name="Rectangle 11      (向天歌演示原创作品：www.TopPPT.cn)"/>
          <p:cNvSpPr/>
          <p:nvPr>
            <p:custDataLst>
              <p:tags r:id="rId8"/>
            </p:custDataLst>
          </p:nvPr>
        </p:nvSpPr>
        <p:spPr>
          <a:xfrm>
            <a:off x="501650" y="4724400"/>
            <a:ext cx="1150938" cy="11525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pic>
        <p:nvPicPr>
          <p:cNvPr id="10249" name="Picture 14      (向天歌演示原创作品：www.TopPPT.cn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8925" y="2786063"/>
            <a:ext cx="503238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5      (向天歌演示原创作品：www.TopPPT.cn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677988" y="4367213"/>
            <a:ext cx="7159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6      (向天歌演示原创作品：www.TopPPT.cn)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 cstate="print">
            <a:biLevel thresh="50000"/>
            <a:grayscl/>
          </a:blip>
          <a:stretch>
            <a:fillRect/>
          </a:stretch>
        </p:blipFill>
        <p:spPr>
          <a:xfrm>
            <a:off x="814388" y="5014913"/>
            <a:ext cx="600075" cy="60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Rectangle 48      (向天歌演示原创作品：www.TopPPT.cn)"/>
          <p:cNvSpPr/>
          <p:nvPr>
            <p:custDataLst>
              <p:tags r:id="rId1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1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1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15"/>
            </p:custDataLst>
          </p:nvPr>
        </p:nvSpPr>
        <p:spPr>
          <a:xfrm>
            <a:off x="681038" y="304800"/>
            <a:ext cx="51989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基本情况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信息化的应用和推广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52      (向天歌演示原创作品：www.TopPPT.cn)"/>
          <p:cNvSpPr txBox="1"/>
          <p:nvPr>
            <p:custDataLst>
              <p:tags r:id="rId16"/>
            </p:custDataLst>
          </p:nvPr>
        </p:nvSpPr>
        <p:spPr>
          <a:xfrm>
            <a:off x="3863752" y="6237312"/>
            <a:ext cx="763284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 algn="ctr">
              <a:buClr>
                <a:srgbClr val="3CA0FE"/>
              </a:buClr>
              <a:buNone/>
            </a:pPr>
            <a:r>
              <a:rPr lang="zh-CN" altLang="zh-CN" sz="2400" dirty="0" smtClean="0"/>
              <a:t>学校</a:t>
            </a:r>
            <a:r>
              <a:rPr lang="zh-CN" altLang="en-US" sz="2400" dirty="0" smtClean="0"/>
              <a:t>微博</a:t>
            </a:r>
            <a:endParaRPr lang="zh-CN" altLang="zh-CN" sz="2400" dirty="0"/>
          </a:p>
        </p:txBody>
      </p:sp>
      <p:pic>
        <p:nvPicPr>
          <p:cNvPr id="18" name="Picture 6" descr="D:\工作资料\数字化校园建设方案\信息化建设情况介绍\微博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712" y="764704"/>
            <a:ext cx="8352928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233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695325" y="1893888"/>
            <a:ext cx="1152525" cy="11525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Rectangle 6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1416050" y="2681288"/>
            <a:ext cx="728663" cy="728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8" name="Rectangle 7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1028700" y="3373438"/>
            <a:ext cx="847725" cy="8080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9" name="Rectangle 8      (向天歌演示原创作品：www.TopPPT.cn)"/>
          <p:cNvSpPr/>
          <p:nvPr>
            <p:custDataLst>
              <p:tags r:id="rId5"/>
            </p:custDataLst>
          </p:nvPr>
        </p:nvSpPr>
        <p:spPr>
          <a:xfrm>
            <a:off x="839788" y="3943350"/>
            <a:ext cx="474663" cy="474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" name="Rectangle 9      (向天歌演示原创作品：www.TopPPT.cn)"/>
          <p:cNvSpPr/>
          <p:nvPr>
            <p:custDataLst>
              <p:tags r:id="rId6"/>
            </p:custDataLst>
          </p:nvPr>
        </p:nvSpPr>
        <p:spPr>
          <a:xfrm>
            <a:off x="1452563" y="4198938"/>
            <a:ext cx="1152525" cy="11509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1" name="Rectangle 10      (向天歌演示原创作品：www.TopPPT.cn)"/>
          <p:cNvSpPr/>
          <p:nvPr>
            <p:custDataLst>
              <p:tags r:id="rId7"/>
            </p:custDataLst>
          </p:nvPr>
        </p:nvSpPr>
        <p:spPr>
          <a:xfrm>
            <a:off x="2424113" y="3546475"/>
            <a:ext cx="919163" cy="8794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2" name="Rectangle 11      (向天歌演示原创作品：www.TopPPT.cn)"/>
          <p:cNvSpPr/>
          <p:nvPr>
            <p:custDataLst>
              <p:tags r:id="rId8"/>
            </p:custDataLst>
          </p:nvPr>
        </p:nvSpPr>
        <p:spPr>
          <a:xfrm>
            <a:off x="501650" y="4724400"/>
            <a:ext cx="1150938" cy="11525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pic>
        <p:nvPicPr>
          <p:cNvPr id="10249" name="Picture 14      (向天歌演示原创作品：www.TopPPT.cn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8925" y="2786063"/>
            <a:ext cx="503238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5      (向天歌演示原创作品：www.TopPPT.cn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677988" y="4367213"/>
            <a:ext cx="7159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6      (向天歌演示原创作品：www.TopPPT.cn)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 cstate="print">
            <a:biLevel thresh="50000"/>
            <a:grayscl/>
          </a:blip>
          <a:stretch>
            <a:fillRect/>
          </a:stretch>
        </p:blipFill>
        <p:spPr>
          <a:xfrm>
            <a:off x="814388" y="5014913"/>
            <a:ext cx="600075" cy="60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Rectangle 48      (向天歌演示原创作品：www.TopPPT.cn)"/>
          <p:cNvSpPr/>
          <p:nvPr>
            <p:custDataLst>
              <p:tags r:id="rId1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1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1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15"/>
            </p:custDataLst>
          </p:nvPr>
        </p:nvSpPr>
        <p:spPr>
          <a:xfrm>
            <a:off x="681038" y="304800"/>
            <a:ext cx="51989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一、基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本情况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信息化的应用和推广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52      (向天歌演示原创作品：www.TopPPT.cn)"/>
          <p:cNvSpPr txBox="1"/>
          <p:nvPr>
            <p:custDataLst>
              <p:tags r:id="rId16"/>
            </p:custDataLst>
          </p:nvPr>
        </p:nvSpPr>
        <p:spPr>
          <a:xfrm>
            <a:off x="3719736" y="5661248"/>
            <a:ext cx="7632848" cy="9048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>
              <a:buClr>
                <a:srgbClr val="3CA0FE"/>
              </a:buClr>
              <a:buFont typeface="Wingdings" panose="05000000000000000000" pitchFamily="2" charset="2"/>
              <a:buChar char="u"/>
            </a:pPr>
            <a:endParaRPr lang="zh-CN" altLang="en-US" sz="2400" dirty="0" smtClean="0"/>
          </a:p>
          <a:p>
            <a:pPr algn="ctr">
              <a:buClr>
                <a:srgbClr val="3CA0FE"/>
              </a:buClr>
              <a:buNone/>
            </a:pPr>
            <a:r>
              <a:rPr lang="zh-CN" altLang="en-US" sz="2400" dirty="0" smtClean="0"/>
              <a:t>大专部</a:t>
            </a:r>
            <a:r>
              <a:rPr lang="zh-CN" altLang="zh-CN" sz="2400" dirty="0" smtClean="0"/>
              <a:t>教学资</a:t>
            </a:r>
            <a:r>
              <a:rPr lang="zh-CN" altLang="zh-CN" sz="2400" dirty="0"/>
              <a:t>源服务器（</a:t>
            </a:r>
            <a:r>
              <a:rPr lang="en-US" altLang="zh-CN" sz="2400" dirty="0">
                <a:hlinkClick r:id="rId22"/>
              </a:rPr>
              <a:t>http://111.170.68.251</a:t>
            </a:r>
            <a:r>
              <a:rPr lang="en-US" altLang="zh-CN" sz="2400" dirty="0" smtClean="0">
                <a:hlinkClick r:id="rId22"/>
              </a:rPr>
              <a:t>/</a:t>
            </a:r>
            <a:r>
              <a:rPr lang="zh-CN" altLang="en-US" sz="2400" dirty="0" smtClean="0"/>
              <a:t>）</a:t>
            </a:r>
            <a:endParaRPr lang="zh-CN" altLang="zh-CN" sz="2400" dirty="0"/>
          </a:p>
        </p:txBody>
      </p:sp>
      <p:pic>
        <p:nvPicPr>
          <p:cNvPr id="10242" name="Picture 2" descr="C:\Users\Administrator\AppData\Roaming\Tencent\Users\460766381\QQ\WinTemp\RichOle\~~UJGP$O1NH0V)IJHD%U]]N.pn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3667125" y="980728"/>
            <a:ext cx="8524875" cy="4810125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233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695325" y="1893888"/>
            <a:ext cx="1152525" cy="11525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Rectangle 6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1416050" y="2681288"/>
            <a:ext cx="728663" cy="728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8" name="Rectangle 7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1028700" y="3373438"/>
            <a:ext cx="847725" cy="8080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9" name="Rectangle 8      (向天歌演示原创作品：www.TopPPT.cn)"/>
          <p:cNvSpPr/>
          <p:nvPr>
            <p:custDataLst>
              <p:tags r:id="rId5"/>
            </p:custDataLst>
          </p:nvPr>
        </p:nvSpPr>
        <p:spPr>
          <a:xfrm>
            <a:off x="839788" y="3943350"/>
            <a:ext cx="474663" cy="474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" name="Rectangle 9      (向天歌演示原创作品：www.TopPPT.cn)"/>
          <p:cNvSpPr/>
          <p:nvPr>
            <p:custDataLst>
              <p:tags r:id="rId6"/>
            </p:custDataLst>
          </p:nvPr>
        </p:nvSpPr>
        <p:spPr>
          <a:xfrm>
            <a:off x="1452563" y="4198938"/>
            <a:ext cx="1152525" cy="11509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1" name="Rectangle 10      (向天歌演示原创作品：www.TopPPT.cn)"/>
          <p:cNvSpPr/>
          <p:nvPr>
            <p:custDataLst>
              <p:tags r:id="rId7"/>
            </p:custDataLst>
          </p:nvPr>
        </p:nvSpPr>
        <p:spPr>
          <a:xfrm>
            <a:off x="2424113" y="3546475"/>
            <a:ext cx="919163" cy="8794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2" name="Rectangle 11      (向天歌演示原创作品：www.TopPPT.cn)"/>
          <p:cNvSpPr/>
          <p:nvPr>
            <p:custDataLst>
              <p:tags r:id="rId8"/>
            </p:custDataLst>
          </p:nvPr>
        </p:nvSpPr>
        <p:spPr>
          <a:xfrm>
            <a:off x="501650" y="4724400"/>
            <a:ext cx="1150938" cy="11525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pic>
        <p:nvPicPr>
          <p:cNvPr id="10249" name="Picture 14      (向天歌演示原创作品：www.TopPPT.cn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8925" y="2786063"/>
            <a:ext cx="503238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5      (向天歌演示原创作品：www.TopPPT.cn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677988" y="4367213"/>
            <a:ext cx="7159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6      (向天歌演示原创作品：www.TopPPT.cn)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 cstate="print">
            <a:biLevel thresh="50000"/>
            <a:grayscl/>
          </a:blip>
          <a:stretch>
            <a:fillRect/>
          </a:stretch>
        </p:blipFill>
        <p:spPr>
          <a:xfrm>
            <a:off x="814388" y="5014913"/>
            <a:ext cx="600075" cy="60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Rectangle 48      (向天歌演示原创作品：www.TopPPT.cn)"/>
          <p:cNvSpPr/>
          <p:nvPr>
            <p:custDataLst>
              <p:tags r:id="rId1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1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1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15"/>
            </p:custDataLst>
          </p:nvPr>
        </p:nvSpPr>
        <p:spPr>
          <a:xfrm>
            <a:off x="681038" y="304800"/>
            <a:ext cx="483889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一、基本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情况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数字资源建设现状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52      (向天歌演示原创作品：www.TopPPT.cn)"/>
          <p:cNvSpPr txBox="1"/>
          <p:nvPr>
            <p:custDataLst>
              <p:tags r:id="rId16"/>
            </p:custDataLst>
          </p:nvPr>
        </p:nvSpPr>
        <p:spPr>
          <a:xfrm>
            <a:off x="3575720" y="1219545"/>
            <a:ext cx="7632848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>
              <a:buClr>
                <a:srgbClr val="3CA0FE"/>
              </a:buClr>
              <a:buFont typeface="Wingdings" panose="05000000000000000000" pitchFamily="2" charset="2"/>
              <a:buChar char="u"/>
            </a:pPr>
            <a:r>
              <a:rPr lang="zh-CN" altLang="zh-CN" sz="2400" dirty="0"/>
              <a:t>逐步建立数字化教育资源。学校图书信息大楼建有数字图书馆，还可直接链接中央电大和湖北电大数字图书馆，供师生查阅。可充分利用国开数字教育资源，共享各学科的视频公开课</a:t>
            </a:r>
            <a:r>
              <a:rPr lang="en-US" altLang="zh-CN" sz="2400" dirty="0"/>
              <a:t>170</a:t>
            </a:r>
            <a:r>
              <a:rPr lang="zh-CN" altLang="zh-CN" sz="2400" dirty="0"/>
              <a:t>门、网络核心课程</a:t>
            </a:r>
            <a:r>
              <a:rPr lang="en-US" altLang="zh-CN" sz="2400" dirty="0"/>
              <a:t>100</a:t>
            </a:r>
            <a:r>
              <a:rPr lang="zh-CN" altLang="zh-CN" sz="2400" dirty="0"/>
              <a:t>门、名师经典课</a:t>
            </a:r>
            <a:r>
              <a:rPr lang="en-US" altLang="zh-CN" sz="2400" dirty="0"/>
              <a:t>60</a:t>
            </a:r>
            <a:r>
              <a:rPr lang="zh-CN" altLang="zh-CN" sz="2400" dirty="0"/>
              <a:t>门、微课程</a:t>
            </a:r>
            <a:r>
              <a:rPr lang="en-US" altLang="zh-CN" sz="2400" dirty="0"/>
              <a:t>6000</a:t>
            </a:r>
            <a:r>
              <a:rPr lang="zh-CN" altLang="zh-CN" sz="2400" dirty="0"/>
              <a:t>门、国内精品课程</a:t>
            </a:r>
            <a:r>
              <a:rPr lang="en-US" altLang="zh-CN" sz="2400" dirty="0"/>
              <a:t>560</a:t>
            </a:r>
            <a:r>
              <a:rPr lang="zh-CN" altLang="zh-CN" sz="2400" dirty="0"/>
              <a:t>门、国外公开课</a:t>
            </a:r>
            <a:r>
              <a:rPr lang="en-US" altLang="zh-CN" sz="2400" dirty="0"/>
              <a:t>80</a:t>
            </a:r>
            <a:r>
              <a:rPr lang="zh-CN" altLang="zh-CN" sz="2400" dirty="0"/>
              <a:t>门。学校还自建精品课程</a:t>
            </a:r>
            <a:r>
              <a:rPr lang="en-US" altLang="zh-CN" sz="2400" dirty="0"/>
              <a:t>10</a:t>
            </a:r>
            <a:r>
              <a:rPr lang="zh-CN" altLang="zh-CN" sz="2400" dirty="0"/>
              <a:t>余门</a:t>
            </a:r>
            <a:r>
              <a:rPr lang="zh-CN" altLang="zh-CN" sz="2000" dirty="0"/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698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695325" y="1893888"/>
            <a:ext cx="1152525" cy="11525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Rectangle 6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1416050" y="2681288"/>
            <a:ext cx="728663" cy="728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8" name="Rectangle 7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1028700" y="3373438"/>
            <a:ext cx="847725" cy="8080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9" name="Rectangle 8      (向天歌演示原创作品：www.TopPPT.cn)"/>
          <p:cNvSpPr/>
          <p:nvPr>
            <p:custDataLst>
              <p:tags r:id="rId5"/>
            </p:custDataLst>
          </p:nvPr>
        </p:nvSpPr>
        <p:spPr>
          <a:xfrm>
            <a:off x="839788" y="3943350"/>
            <a:ext cx="474663" cy="474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" name="Rectangle 9      (向天歌演示原创作品：www.TopPPT.cn)"/>
          <p:cNvSpPr/>
          <p:nvPr>
            <p:custDataLst>
              <p:tags r:id="rId6"/>
            </p:custDataLst>
          </p:nvPr>
        </p:nvSpPr>
        <p:spPr>
          <a:xfrm>
            <a:off x="1452563" y="4198938"/>
            <a:ext cx="1152525" cy="11509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1" name="Rectangle 10      (向天歌演示原创作品：www.TopPPT.cn)"/>
          <p:cNvSpPr/>
          <p:nvPr>
            <p:custDataLst>
              <p:tags r:id="rId7"/>
            </p:custDataLst>
          </p:nvPr>
        </p:nvSpPr>
        <p:spPr>
          <a:xfrm>
            <a:off x="2424113" y="3546475"/>
            <a:ext cx="919163" cy="8794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2" name="Rectangle 11      (向天歌演示原创作品：www.TopPPT.cn)"/>
          <p:cNvSpPr/>
          <p:nvPr>
            <p:custDataLst>
              <p:tags r:id="rId8"/>
            </p:custDataLst>
          </p:nvPr>
        </p:nvSpPr>
        <p:spPr>
          <a:xfrm>
            <a:off x="501650" y="4724400"/>
            <a:ext cx="1150938" cy="11525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pic>
        <p:nvPicPr>
          <p:cNvPr id="10249" name="Picture 14      (向天歌演示原创作品：www.TopPPT.cn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8925" y="2786063"/>
            <a:ext cx="503238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5      (向天歌演示原创作品：www.TopPPT.cn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677988" y="4367213"/>
            <a:ext cx="7159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6      (向天歌演示原创作品：www.TopPPT.cn)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 cstate="print">
            <a:biLevel thresh="50000"/>
            <a:grayscl/>
          </a:blip>
          <a:stretch>
            <a:fillRect/>
          </a:stretch>
        </p:blipFill>
        <p:spPr>
          <a:xfrm>
            <a:off x="814388" y="5014913"/>
            <a:ext cx="600075" cy="60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Rectangle 48      (向天歌演示原创作品：www.TopPPT.cn)"/>
          <p:cNvSpPr/>
          <p:nvPr>
            <p:custDataLst>
              <p:tags r:id="rId1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1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1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15"/>
            </p:custDataLst>
          </p:nvPr>
        </p:nvSpPr>
        <p:spPr>
          <a:xfrm>
            <a:off x="681038" y="304800"/>
            <a:ext cx="51989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基本情况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信息化的应用和推广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52      (向天歌演示原创作品：www.TopPPT.cn)"/>
          <p:cNvSpPr txBox="1"/>
          <p:nvPr>
            <p:custDataLst>
              <p:tags r:id="rId16"/>
            </p:custDataLst>
          </p:nvPr>
        </p:nvSpPr>
        <p:spPr>
          <a:xfrm>
            <a:off x="3935760" y="6093296"/>
            <a:ext cx="763284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 algn="ctr">
              <a:buClr>
                <a:srgbClr val="3CA0FE"/>
              </a:buClr>
              <a:buNone/>
            </a:pPr>
            <a:r>
              <a:rPr lang="zh-CN" altLang="zh-CN" sz="2400" dirty="0" smtClean="0"/>
              <a:t>学校</a:t>
            </a:r>
            <a:r>
              <a:rPr lang="zh-CN" altLang="en-US" sz="2400" dirty="0" smtClean="0"/>
              <a:t>ＱＱ群</a:t>
            </a:r>
            <a:endParaRPr lang="zh-CN" altLang="zh-CN" sz="2400" dirty="0"/>
          </a:p>
        </p:txBody>
      </p:sp>
      <p:pic>
        <p:nvPicPr>
          <p:cNvPr id="2049" name="Picture 1" descr="C:\Users\Administrator\AppData\Roaming\Tencent\Users\460766381\QQ\WinTemp\RichOle\DAQ$]4SWF__@C`GCLBDNJ7Y.pn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5447928" y="836712"/>
            <a:ext cx="4752528" cy="4968552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233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695325" y="1893888"/>
            <a:ext cx="1152525" cy="11525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Rectangle 6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1416050" y="2681288"/>
            <a:ext cx="728663" cy="728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8" name="Rectangle 7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1028700" y="3373438"/>
            <a:ext cx="847725" cy="8080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9" name="Rectangle 8      (向天歌演示原创作品：www.TopPPT.cn)"/>
          <p:cNvSpPr/>
          <p:nvPr>
            <p:custDataLst>
              <p:tags r:id="rId5"/>
            </p:custDataLst>
          </p:nvPr>
        </p:nvSpPr>
        <p:spPr>
          <a:xfrm>
            <a:off x="839788" y="3943350"/>
            <a:ext cx="474663" cy="474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" name="Rectangle 9      (向天歌演示原创作品：www.TopPPT.cn)"/>
          <p:cNvSpPr/>
          <p:nvPr>
            <p:custDataLst>
              <p:tags r:id="rId6"/>
            </p:custDataLst>
          </p:nvPr>
        </p:nvSpPr>
        <p:spPr>
          <a:xfrm>
            <a:off x="1452563" y="4198938"/>
            <a:ext cx="1152525" cy="11509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1" name="Rectangle 10      (向天歌演示原创作品：www.TopPPT.cn)"/>
          <p:cNvSpPr/>
          <p:nvPr>
            <p:custDataLst>
              <p:tags r:id="rId7"/>
            </p:custDataLst>
          </p:nvPr>
        </p:nvSpPr>
        <p:spPr>
          <a:xfrm>
            <a:off x="2424113" y="3546475"/>
            <a:ext cx="919163" cy="8794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2" name="Rectangle 11      (向天歌演示原创作品：www.TopPPT.cn)"/>
          <p:cNvSpPr/>
          <p:nvPr>
            <p:custDataLst>
              <p:tags r:id="rId8"/>
            </p:custDataLst>
          </p:nvPr>
        </p:nvSpPr>
        <p:spPr>
          <a:xfrm>
            <a:off x="501650" y="4724400"/>
            <a:ext cx="1150938" cy="11525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pic>
        <p:nvPicPr>
          <p:cNvPr id="10249" name="Picture 14      (向天歌演示原创作品：www.TopPPT.cn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8925" y="2786063"/>
            <a:ext cx="503238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5      (向天歌演示原创作品：www.TopPPT.cn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677988" y="4367213"/>
            <a:ext cx="7159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6      (向天歌演示原创作品：www.TopPPT.cn)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 cstate="print">
            <a:biLevel thresh="50000"/>
            <a:grayscl/>
          </a:blip>
          <a:stretch>
            <a:fillRect/>
          </a:stretch>
        </p:blipFill>
        <p:spPr>
          <a:xfrm>
            <a:off x="814388" y="5014913"/>
            <a:ext cx="600075" cy="60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Rectangle 48      (向天歌演示原创作品：www.TopPPT.cn)"/>
          <p:cNvSpPr/>
          <p:nvPr>
            <p:custDataLst>
              <p:tags r:id="rId1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1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1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15"/>
            </p:custDataLst>
          </p:nvPr>
        </p:nvSpPr>
        <p:spPr>
          <a:xfrm>
            <a:off x="681038" y="304800"/>
            <a:ext cx="51989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一、基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本情况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信息化的应用和推广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52      (向天歌演示原创作品：www.TopPPT.cn)"/>
          <p:cNvSpPr txBox="1"/>
          <p:nvPr>
            <p:custDataLst>
              <p:tags r:id="rId16"/>
            </p:custDataLst>
          </p:nvPr>
        </p:nvSpPr>
        <p:spPr>
          <a:xfrm>
            <a:off x="3575720" y="1219545"/>
            <a:ext cx="763284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>
              <a:buClr>
                <a:srgbClr val="3CA0FE"/>
              </a:buClr>
              <a:buFont typeface="Wingdings" panose="05000000000000000000" pitchFamily="2" charset="2"/>
              <a:buChar char="u"/>
            </a:pPr>
            <a:r>
              <a:rPr lang="zh-CN" altLang="zh-CN" sz="2400" dirty="0" smtClean="0"/>
              <a:t>网</a:t>
            </a:r>
            <a:r>
              <a:rPr lang="zh-CN" altLang="zh-CN" sz="2400" dirty="0"/>
              <a:t>络管理系统、上网行为审计系统、流量管理系统，ＳＡＭ认证服务器等管理系统</a:t>
            </a:r>
            <a:r>
              <a:rPr lang="zh-CN" altLang="zh-CN" sz="2400" dirty="0" smtClean="0"/>
              <a:t>。财务管理系统等</a:t>
            </a:r>
            <a:r>
              <a:rPr lang="zh-CN" altLang="zh-CN" sz="2400" dirty="0"/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233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695325" y="1893888"/>
            <a:ext cx="1152525" cy="11525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Rectangle 6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1416050" y="2681288"/>
            <a:ext cx="728663" cy="728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8" name="Rectangle 7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1028700" y="3373438"/>
            <a:ext cx="847725" cy="8080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9" name="Rectangle 8      (向天歌演示原创作品：www.TopPPT.cn)"/>
          <p:cNvSpPr/>
          <p:nvPr>
            <p:custDataLst>
              <p:tags r:id="rId5"/>
            </p:custDataLst>
          </p:nvPr>
        </p:nvSpPr>
        <p:spPr>
          <a:xfrm>
            <a:off x="839788" y="3943350"/>
            <a:ext cx="474663" cy="474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" name="Rectangle 9      (向天歌演示原创作品：www.TopPPT.cn)"/>
          <p:cNvSpPr/>
          <p:nvPr>
            <p:custDataLst>
              <p:tags r:id="rId6"/>
            </p:custDataLst>
          </p:nvPr>
        </p:nvSpPr>
        <p:spPr>
          <a:xfrm>
            <a:off x="1452563" y="4198938"/>
            <a:ext cx="1152525" cy="11509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1" name="Rectangle 10      (向天歌演示原创作品：www.TopPPT.cn)"/>
          <p:cNvSpPr/>
          <p:nvPr>
            <p:custDataLst>
              <p:tags r:id="rId7"/>
            </p:custDataLst>
          </p:nvPr>
        </p:nvSpPr>
        <p:spPr>
          <a:xfrm>
            <a:off x="2424113" y="3546475"/>
            <a:ext cx="919163" cy="8794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2" name="Rectangle 11      (向天歌演示原创作品：www.TopPPT.cn)"/>
          <p:cNvSpPr/>
          <p:nvPr>
            <p:custDataLst>
              <p:tags r:id="rId8"/>
            </p:custDataLst>
          </p:nvPr>
        </p:nvSpPr>
        <p:spPr>
          <a:xfrm>
            <a:off x="501650" y="4724400"/>
            <a:ext cx="1150938" cy="11525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pic>
        <p:nvPicPr>
          <p:cNvPr id="10249" name="Picture 14      (向天歌演示原创作品：www.TopPPT.cn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8925" y="2786063"/>
            <a:ext cx="503238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5      (向天歌演示原创作品：www.TopPPT.cn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677988" y="4367213"/>
            <a:ext cx="7159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6      (向天歌演示原创作品：www.TopPPT.cn)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 cstate="print">
            <a:biLevel thresh="50000"/>
            <a:grayscl/>
          </a:blip>
          <a:stretch>
            <a:fillRect/>
          </a:stretch>
        </p:blipFill>
        <p:spPr>
          <a:xfrm>
            <a:off x="814388" y="5014913"/>
            <a:ext cx="600075" cy="60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Rectangle 48      (向天歌演示原创作品：www.TopPPT.cn)"/>
          <p:cNvSpPr/>
          <p:nvPr>
            <p:custDataLst>
              <p:tags r:id="rId1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1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1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15"/>
            </p:custDataLst>
          </p:nvPr>
        </p:nvSpPr>
        <p:spPr>
          <a:xfrm>
            <a:off x="681038" y="304800"/>
            <a:ext cx="51989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一、基本情况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信息化的应用和推广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52      (向天歌演示原创作品：www.TopPPT.cn)"/>
          <p:cNvSpPr txBox="1"/>
          <p:nvPr>
            <p:custDataLst>
              <p:tags r:id="rId16"/>
            </p:custDataLst>
          </p:nvPr>
        </p:nvSpPr>
        <p:spPr>
          <a:xfrm>
            <a:off x="3575720" y="1219545"/>
            <a:ext cx="7632848" cy="25299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>
              <a:buClr>
                <a:srgbClr val="3CA0FE"/>
              </a:buClr>
              <a:buFont typeface="Wingdings" panose="05000000000000000000" pitchFamily="2" charset="2"/>
              <a:buChar char="u"/>
            </a:pPr>
            <a:r>
              <a:rPr lang="zh-CN" altLang="zh-CN" sz="2400" dirty="0" smtClean="0"/>
              <a:t>可</a:t>
            </a:r>
            <a:r>
              <a:rPr lang="zh-CN" altLang="zh-CN" sz="2400" dirty="0"/>
              <a:t>以在超市、食堂、宿舍等实现“购物”、“就餐”、“水电”、“上网”等一系列校内行</a:t>
            </a:r>
            <a:r>
              <a:rPr lang="zh-CN" altLang="zh-CN" sz="2400" dirty="0" smtClean="0"/>
              <a:t>为一卡</a:t>
            </a:r>
            <a:r>
              <a:rPr lang="zh-CN" altLang="en-US" sz="2400" dirty="0" smtClean="0"/>
              <a:t>通系统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>
              <a:buClr>
                <a:srgbClr val="3CA0FE"/>
              </a:buClr>
              <a:buFont typeface="Wingdings" panose="05000000000000000000" pitchFamily="2" charset="2"/>
              <a:buChar char="u"/>
            </a:pPr>
            <a:r>
              <a:rPr lang="zh-CN" altLang="zh-CN" sz="2400" dirty="0" smtClean="0"/>
              <a:t>主要场所和通道建有监控系统，通过监控中心，实行了全天</a:t>
            </a:r>
            <a:r>
              <a:rPr lang="en-US" altLang="zh-CN" sz="2400" dirty="0" smtClean="0"/>
              <a:t>24</a:t>
            </a:r>
            <a:r>
              <a:rPr lang="zh-CN" altLang="zh-CN" sz="2400" dirty="0" smtClean="0"/>
              <a:t>小时实时监控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Clr>
                <a:srgbClr val="3CA0FE"/>
              </a:buClr>
              <a:buFont typeface="Wingdings" panose="05000000000000000000" pitchFamily="2" charset="2"/>
              <a:buChar char="u"/>
            </a:pPr>
            <a:r>
              <a:rPr lang="zh-CN" altLang="zh-CN" sz="2400" dirty="0" smtClean="0"/>
              <a:t>集铃声和广播为一体的数字广播系统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Clr>
                <a:srgbClr val="3CA0FE"/>
              </a:buClr>
              <a:buFont typeface="Wingdings" panose="05000000000000000000" pitchFamily="2" charset="2"/>
              <a:buChar char="u"/>
            </a:pPr>
            <a:endParaRPr lang="zh-CN" altLang="zh-CN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233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62" name="Rectangle 61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63" name="Rectangle 62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22538" name="TextBox 63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469488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一、基本情况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多媒体教室建设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43" name="TextBox 70      (向天歌演示原创作品：www.TopPPT.cn)"/>
          <p:cNvSpPr txBox="1"/>
          <p:nvPr>
            <p:custDataLst>
              <p:tags r:id="rId6"/>
            </p:custDataLst>
          </p:nvPr>
        </p:nvSpPr>
        <p:spPr>
          <a:xfrm>
            <a:off x="1199456" y="1052736"/>
            <a:ext cx="856895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 lvl="0" eaLnBrk="0" hangingPunct="0">
              <a:spcBef>
                <a:spcPct val="0"/>
              </a:spcBef>
              <a:buClr>
                <a:srgbClr val="3CA0FE"/>
              </a:buClr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latin typeface="微软雅黑" pitchFamily="34" charset="-122"/>
              </a:rPr>
              <a:t>共安装了</a:t>
            </a:r>
            <a:r>
              <a:rPr lang="en-US" altLang="zh-CN" sz="2400" dirty="0" smtClean="0">
                <a:latin typeface="微软雅黑" pitchFamily="34" charset="-122"/>
              </a:rPr>
              <a:t>90</a:t>
            </a:r>
            <a:r>
              <a:rPr lang="zh-CN" altLang="en-US" sz="2400" dirty="0" smtClean="0">
                <a:latin typeface="微软雅黑" pitchFamily="34" charset="-122"/>
              </a:rPr>
              <a:t>台液晶触摸教学一体机，包括一号教学楼</a:t>
            </a:r>
            <a:r>
              <a:rPr lang="en-US" altLang="zh-CN" sz="2400" dirty="0" smtClean="0">
                <a:latin typeface="微软雅黑" pitchFamily="34" charset="-122"/>
              </a:rPr>
              <a:t>81</a:t>
            </a:r>
            <a:r>
              <a:rPr lang="zh-CN" altLang="en-US" sz="2400" dirty="0" smtClean="0">
                <a:latin typeface="微软雅黑" pitchFamily="34" charset="-122"/>
              </a:rPr>
              <a:t>间、艺术楼</a:t>
            </a:r>
            <a:r>
              <a:rPr lang="en-US" altLang="zh-CN" sz="2400" dirty="0" smtClean="0">
                <a:latin typeface="微软雅黑" pitchFamily="34" charset="-122"/>
              </a:rPr>
              <a:t>8</a:t>
            </a:r>
            <a:r>
              <a:rPr lang="zh-CN" altLang="en-US" sz="2400" dirty="0" smtClean="0">
                <a:latin typeface="微软雅黑" pitchFamily="34" charset="-122"/>
              </a:rPr>
              <a:t>间教室、电大</a:t>
            </a:r>
            <a:r>
              <a:rPr lang="en-US" altLang="zh-CN" sz="2400" dirty="0" smtClean="0">
                <a:latin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</a:rPr>
              <a:t>间教室。</a:t>
            </a:r>
            <a:endParaRPr lang="en-US" altLang="zh-CN" sz="2400" dirty="0" smtClean="0">
              <a:latin typeface="微软雅黑" pitchFamily="34" charset="-122"/>
            </a:endParaRPr>
          </a:p>
          <a:p>
            <a:pPr eaLnBrk="0" hangingPunct="0">
              <a:spcBef>
                <a:spcPct val="0"/>
              </a:spcBef>
              <a:buClr>
                <a:srgbClr val="3CA0FE"/>
              </a:buClr>
              <a:buNone/>
            </a:pPr>
            <a:endParaRPr lang="zh-CN" altLang="en-US" sz="2400" dirty="0">
              <a:latin typeface="微软雅黑" pitchFamily="34" charset="-122"/>
            </a:endParaRPr>
          </a:p>
        </p:txBody>
      </p:sp>
      <p:pic>
        <p:nvPicPr>
          <p:cNvPr id="7170" name="Picture 2" descr="http://www.xnzjxx.com/uploadfile/201611/2016112915552631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786" y="2348880"/>
            <a:ext cx="5148063" cy="38610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7172" name="Picture 4" descr="http://www.xnzjxx.com/uploadfile/201611/20161129155543210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3861048"/>
            <a:ext cx="3390544" cy="25429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www.xnzjxx.com/uploadfile/201611/20161129155549298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902" y="2348880"/>
            <a:ext cx="3520944" cy="264070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10253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695325" y="1893888"/>
            <a:ext cx="1152525" cy="11525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Rectangle 6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1416050" y="2681288"/>
            <a:ext cx="728663" cy="728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8" name="Rectangle 7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1028700" y="3373438"/>
            <a:ext cx="847725" cy="8080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9" name="Rectangle 8      (向天歌演示原创作品：www.TopPPT.cn)"/>
          <p:cNvSpPr/>
          <p:nvPr>
            <p:custDataLst>
              <p:tags r:id="rId5"/>
            </p:custDataLst>
          </p:nvPr>
        </p:nvSpPr>
        <p:spPr>
          <a:xfrm>
            <a:off x="839788" y="3943350"/>
            <a:ext cx="474663" cy="474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" name="Rectangle 9      (向天歌演示原创作品：www.TopPPT.cn)"/>
          <p:cNvSpPr/>
          <p:nvPr>
            <p:custDataLst>
              <p:tags r:id="rId6"/>
            </p:custDataLst>
          </p:nvPr>
        </p:nvSpPr>
        <p:spPr>
          <a:xfrm>
            <a:off x="1452563" y="4198938"/>
            <a:ext cx="1152525" cy="11509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1" name="Rectangle 10      (向天歌演示原创作品：www.TopPPT.cn)"/>
          <p:cNvSpPr/>
          <p:nvPr>
            <p:custDataLst>
              <p:tags r:id="rId7"/>
            </p:custDataLst>
          </p:nvPr>
        </p:nvSpPr>
        <p:spPr>
          <a:xfrm>
            <a:off x="2424113" y="3546475"/>
            <a:ext cx="919163" cy="8794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2" name="Rectangle 11      (向天歌演示原创作品：www.TopPPT.cn)"/>
          <p:cNvSpPr/>
          <p:nvPr>
            <p:custDataLst>
              <p:tags r:id="rId8"/>
            </p:custDataLst>
          </p:nvPr>
        </p:nvSpPr>
        <p:spPr>
          <a:xfrm>
            <a:off x="501650" y="4724400"/>
            <a:ext cx="1150938" cy="11525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pic>
        <p:nvPicPr>
          <p:cNvPr id="10249" name="Picture 14      (向天歌演示原创作品：www.TopPPT.cn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8925" y="2786063"/>
            <a:ext cx="503238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5      (向天歌演示原创作品：www.TopPPT.cn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677988" y="4367213"/>
            <a:ext cx="7159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6      (向天歌演示原创作品：www.TopPPT.cn)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 cstate="print">
            <a:biLevel thresh="50000"/>
            <a:grayscl/>
          </a:blip>
          <a:stretch>
            <a:fillRect/>
          </a:stretch>
        </p:blipFill>
        <p:spPr>
          <a:xfrm>
            <a:off x="814388" y="5014913"/>
            <a:ext cx="600075" cy="60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Rectangle 48      (向天歌演示原创作品：www.TopPPT.cn)"/>
          <p:cNvSpPr/>
          <p:nvPr>
            <p:custDataLst>
              <p:tags r:id="rId1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1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1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15"/>
            </p:custDataLst>
          </p:nvPr>
        </p:nvSpPr>
        <p:spPr>
          <a:xfrm>
            <a:off x="681038" y="304800"/>
            <a:ext cx="51989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一、基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本情况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多媒体教室建设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52      (向天歌演示原创作品：www.TopPPT.cn)"/>
          <p:cNvSpPr txBox="1"/>
          <p:nvPr>
            <p:custDataLst>
              <p:tags r:id="rId16"/>
            </p:custDataLst>
          </p:nvPr>
        </p:nvSpPr>
        <p:spPr>
          <a:xfrm>
            <a:off x="3575720" y="1219545"/>
            <a:ext cx="7632848" cy="208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>
              <a:buClr>
                <a:srgbClr val="3CA0FE"/>
              </a:buClr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latin typeface="微软雅黑" pitchFamily="34" charset="-122"/>
              </a:rPr>
              <a:t>共安装了</a:t>
            </a:r>
            <a:r>
              <a:rPr lang="en-US" altLang="zh-CN" sz="2400" dirty="0" smtClean="0">
                <a:latin typeface="微软雅黑" pitchFamily="34" charset="-122"/>
              </a:rPr>
              <a:t>11</a:t>
            </a:r>
            <a:r>
              <a:rPr lang="zh-CN" altLang="en-US" sz="2400" dirty="0" smtClean="0">
                <a:latin typeface="微软雅黑" pitchFamily="34" charset="-122"/>
              </a:rPr>
              <a:t>台纯激光工程投影机，包括阶梯教室</a:t>
            </a:r>
            <a:r>
              <a:rPr lang="en-US" altLang="zh-CN" sz="2400" dirty="0" smtClean="0">
                <a:latin typeface="微软雅黑" pitchFamily="34" charset="-122"/>
              </a:rPr>
              <a:t>6</a:t>
            </a:r>
            <a:r>
              <a:rPr lang="zh-CN" altLang="en-US" sz="2400" dirty="0" smtClean="0">
                <a:latin typeface="微软雅黑" pitchFamily="34" charset="-122"/>
              </a:rPr>
              <a:t>间、艺术楼舞蹈厅</a:t>
            </a:r>
            <a:r>
              <a:rPr lang="en-US" altLang="zh-CN" sz="2400" dirty="0" smtClean="0">
                <a:latin typeface="微软雅黑" pitchFamily="34" charset="-122"/>
              </a:rPr>
              <a:t>3</a:t>
            </a:r>
            <a:r>
              <a:rPr lang="zh-CN" altLang="en-US" sz="2400" dirty="0" smtClean="0">
                <a:latin typeface="微软雅黑" pitchFamily="34" charset="-122"/>
              </a:rPr>
              <a:t>间、云教室</a:t>
            </a:r>
            <a:r>
              <a:rPr lang="en-US" altLang="zh-CN" sz="2400" dirty="0" smtClean="0">
                <a:latin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</a:rPr>
              <a:t>间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buClr>
                <a:srgbClr val="3CA0FE"/>
              </a:buClr>
              <a:buFont typeface="Wingdings" panose="05000000000000000000" pitchFamily="2" charset="2"/>
              <a:buChar char="u"/>
            </a:pPr>
            <a:r>
              <a:rPr lang="zh-CN" altLang="en-US" sz="2400" dirty="0" smtClean="0"/>
              <a:t>其它投影机</a:t>
            </a:r>
            <a:r>
              <a:rPr lang="en-US" altLang="zh-CN" sz="2400" dirty="0" smtClean="0"/>
              <a:t>10</a:t>
            </a:r>
            <a:r>
              <a:rPr lang="zh-CN" altLang="en-US" sz="2400" dirty="0" smtClean="0"/>
              <a:t>台，目前我校所有教室都可以进行</a:t>
            </a:r>
            <a:r>
              <a:rPr lang="zh-CN" altLang="en-US" sz="2400" b="1" dirty="0" smtClean="0">
                <a:latin typeface="微软雅黑" pitchFamily="34" charset="-122"/>
              </a:rPr>
              <a:t>多媒体教学</a:t>
            </a:r>
            <a:endParaRPr lang="en-US" altLang="zh-CN" sz="2400" dirty="0" smtClean="0"/>
          </a:p>
          <a:p>
            <a:pPr>
              <a:buClr>
                <a:srgbClr val="3CA0FE"/>
              </a:buClr>
              <a:buFont typeface="Wingdings" panose="05000000000000000000" pitchFamily="2" charset="2"/>
              <a:buChar char="u"/>
            </a:pPr>
            <a:endParaRPr lang="zh-CN" altLang="zh-CN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233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505492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二、网站简介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学校网站登录方式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8" name="TextBox 58      (向天歌演示原创作品：www.TopPPT.cn)"/>
          <p:cNvSpPr txBox="1"/>
          <p:nvPr>
            <p:custDataLst>
              <p:tags r:id="rId6"/>
            </p:custDataLst>
          </p:nvPr>
        </p:nvSpPr>
        <p:spPr>
          <a:xfrm>
            <a:off x="983432" y="1093386"/>
            <a:ext cx="6934200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 marL="0" lvl="0" indent="0" eaLnBrk="0" hangingPunct="0">
              <a:spcBef>
                <a:spcPct val="0"/>
              </a:spcBef>
              <a:buNone/>
            </a:pPr>
            <a:r>
              <a:rPr lang="en-US" altLang="zh-CN" sz="1800" dirty="0" smtClean="0">
                <a:latin typeface="微软雅黑" pitchFamily="34" charset="-122"/>
              </a:rPr>
              <a:t>1</a:t>
            </a:r>
            <a:r>
              <a:rPr lang="zh-CN" altLang="en-US" sz="1800" dirty="0" smtClean="0">
                <a:latin typeface="微软雅黑" pitchFamily="34" charset="-122"/>
              </a:rPr>
              <a:t>、打开学校网站  </a:t>
            </a:r>
            <a:r>
              <a:rPr lang="en-US" altLang="zh-CN" sz="1800" dirty="0" smtClean="0">
                <a:latin typeface="微软雅黑" pitchFamily="34" charset="-122"/>
              </a:rPr>
              <a:t>www.xnzjxx.com</a:t>
            </a:r>
            <a:endParaRPr lang="zh-CN" altLang="en-US" sz="1800" dirty="0">
              <a:latin typeface="微软雅黑" pitchFamily="34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836712"/>
            <a:ext cx="12192000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10488488" y="6525344"/>
            <a:ext cx="1703512" cy="3326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" name="Rectangle 4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6" name="Rectangle 5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6149" name="TextBox 6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8778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pic>
        <p:nvPicPr>
          <p:cNvPr id="6150" name="Picture 15      (向天歌演示原创作品：www.TopPPT.cn)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4" cstate="print"/>
          <a:stretch>
            <a:fillRect/>
          </a:stretch>
        </p:blipFill>
        <p:spPr>
          <a:xfrm>
            <a:off x="1055688" y="1628775"/>
            <a:ext cx="6024562" cy="4257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Rectangle 16      (向天歌演示原创作品：www.TopPPT.cn)"/>
          <p:cNvSpPr/>
          <p:nvPr>
            <p:custDataLst>
              <p:tags r:id="rId7"/>
            </p:custDataLst>
          </p:nvPr>
        </p:nvSpPr>
        <p:spPr>
          <a:xfrm>
            <a:off x="7159625" y="1628775"/>
            <a:ext cx="3887788" cy="792163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8" name="Rectangle 17      (向天歌演示原创作品：www.TopPPT.cn)"/>
          <p:cNvSpPr/>
          <p:nvPr>
            <p:custDataLst>
              <p:tags r:id="rId8"/>
            </p:custDataLst>
          </p:nvPr>
        </p:nvSpPr>
        <p:spPr>
          <a:xfrm>
            <a:off x="7176120" y="2564904"/>
            <a:ext cx="3887788" cy="792163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9" name="Rectangle 8      (向天歌演示原创作品：www.TopPPT.cn)"/>
          <p:cNvSpPr/>
          <p:nvPr>
            <p:custDataLst>
              <p:tags r:id="rId9"/>
            </p:custDataLst>
          </p:nvPr>
        </p:nvSpPr>
        <p:spPr>
          <a:xfrm>
            <a:off x="7180882" y="3496666"/>
            <a:ext cx="3887788" cy="792163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" name="Rectangle 9      (向天歌演示原创作品：www.TopPPT.cn)"/>
          <p:cNvSpPr/>
          <p:nvPr>
            <p:custDataLst>
              <p:tags r:id="rId10"/>
            </p:custDataLst>
          </p:nvPr>
        </p:nvSpPr>
        <p:spPr>
          <a:xfrm>
            <a:off x="7185645" y="4437037"/>
            <a:ext cx="3889375" cy="792163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2" name="Rectangle 1      (向天歌演示原创作品：www.TopPPT.cn)"/>
          <p:cNvSpPr/>
          <p:nvPr>
            <p:custDataLst>
              <p:tags r:id="rId11"/>
            </p:custDataLst>
          </p:nvPr>
        </p:nvSpPr>
        <p:spPr>
          <a:xfrm>
            <a:off x="7154863" y="1628775"/>
            <a:ext cx="868363" cy="792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3" name="Rectangle 12      (向天歌演示原创作品：www.TopPPT.cn)"/>
          <p:cNvSpPr/>
          <p:nvPr>
            <p:custDataLst>
              <p:tags r:id="rId12"/>
            </p:custDataLst>
          </p:nvPr>
        </p:nvSpPr>
        <p:spPr>
          <a:xfrm>
            <a:off x="7176120" y="2564904"/>
            <a:ext cx="868363" cy="792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4" name="Rectangle 13      (向天歌演示原创作品：www.TopPPT.cn)"/>
          <p:cNvSpPr/>
          <p:nvPr>
            <p:custDataLst>
              <p:tags r:id="rId13"/>
            </p:custDataLst>
          </p:nvPr>
        </p:nvSpPr>
        <p:spPr>
          <a:xfrm>
            <a:off x="7176120" y="3496666"/>
            <a:ext cx="868363" cy="790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5" name="Rectangle 14      (向天歌演示原创作品：www.TopPPT.cn)"/>
          <p:cNvSpPr/>
          <p:nvPr>
            <p:custDataLst>
              <p:tags r:id="rId14"/>
            </p:custDataLst>
          </p:nvPr>
        </p:nvSpPr>
        <p:spPr>
          <a:xfrm>
            <a:off x="7185645" y="4437037"/>
            <a:ext cx="869950" cy="792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6161" name="TextBox 21      (向天歌演示原创作品：www.TopPPT.cn)"/>
          <p:cNvSpPr txBox="1"/>
          <p:nvPr>
            <p:custDataLst>
              <p:tags r:id="rId15"/>
            </p:custDataLst>
          </p:nvPr>
        </p:nvSpPr>
        <p:spPr>
          <a:xfrm>
            <a:off x="8075612" y="1831975"/>
            <a:ext cx="20891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基本情况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Group 36      (向天歌演示原创作品：www.TopPPT.cn)"/>
          <p:cNvGrpSpPr/>
          <p:nvPr>
            <p:custDataLst>
              <p:tags r:id="rId16"/>
            </p:custDataLst>
          </p:nvPr>
        </p:nvGrpSpPr>
        <p:grpSpPr>
          <a:xfrm>
            <a:off x="7383848" y="1926952"/>
            <a:ext cx="409549" cy="273035"/>
            <a:chOff x="4296048" y="568056"/>
            <a:chExt cx="204787" cy="136526"/>
          </a:xfrm>
          <a:solidFill>
            <a:srgbClr val="21A3D0"/>
          </a:solidFill>
        </p:grpSpPr>
        <p:sp>
          <p:nvSpPr>
            <p:cNvPr id="27" name="Freeform 352      (向天歌演示原创作品：www.TopPPT.cn)"/>
            <p:cNvSpPr/>
            <p:nvPr>
              <p:custDataLst>
                <p:tags r:id="rId28"/>
              </p:custDataLst>
            </p:nvPr>
          </p:nvSpPr>
          <p:spPr bwMode="auto">
            <a:xfrm>
              <a:off x="4432573" y="575994"/>
              <a:ext cx="68262" cy="120650"/>
            </a:xfrm>
            <a:custGeom>
              <a:avLst/>
              <a:gdLst>
                <a:gd name="T0" fmla="*/ 94 w 95"/>
                <a:gd name="T1" fmla="*/ 171 h 171"/>
                <a:gd name="T2" fmla="*/ 95 w 95"/>
                <a:gd name="T3" fmla="*/ 166 h 171"/>
                <a:gd name="T4" fmla="*/ 95 w 95"/>
                <a:gd name="T5" fmla="*/ 6 h 171"/>
                <a:gd name="T6" fmla="*/ 94 w 95"/>
                <a:gd name="T7" fmla="*/ 0 h 171"/>
                <a:gd name="T8" fmla="*/ 0 w 95"/>
                <a:gd name="T9" fmla="*/ 81 h 171"/>
                <a:gd name="T10" fmla="*/ 94 w 95"/>
                <a:gd name="T11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71">
                  <a:moveTo>
                    <a:pt x="94" y="171"/>
                  </a:moveTo>
                  <a:cubicBezTo>
                    <a:pt x="95" y="170"/>
                    <a:pt x="95" y="168"/>
                    <a:pt x="95" y="16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4"/>
                    <a:pt x="95" y="2"/>
                    <a:pt x="94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94" y="1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353      (向天歌演示原创作品：www.TopPPT.cn)"/>
            <p:cNvSpPr/>
            <p:nvPr>
              <p:custDataLst>
                <p:tags r:id="rId29"/>
              </p:custDataLst>
            </p:nvPr>
          </p:nvSpPr>
          <p:spPr bwMode="auto">
            <a:xfrm>
              <a:off x="4305573" y="568056"/>
              <a:ext cx="185737" cy="77788"/>
            </a:xfrm>
            <a:custGeom>
              <a:avLst/>
              <a:gdLst>
                <a:gd name="T0" fmla="*/ 132 w 264"/>
                <a:gd name="T1" fmla="*/ 112 h 112"/>
                <a:gd name="T2" fmla="*/ 156 w 264"/>
                <a:gd name="T3" fmla="*/ 92 h 112"/>
                <a:gd name="T4" fmla="*/ 169 w 264"/>
                <a:gd name="T5" fmla="*/ 82 h 112"/>
                <a:gd name="T6" fmla="*/ 264 w 264"/>
                <a:gd name="T7" fmla="*/ 1 h 112"/>
                <a:gd name="T8" fmla="*/ 259 w 264"/>
                <a:gd name="T9" fmla="*/ 0 h 112"/>
                <a:gd name="T10" fmla="*/ 5 w 264"/>
                <a:gd name="T11" fmla="*/ 0 h 112"/>
                <a:gd name="T12" fmla="*/ 0 w 264"/>
                <a:gd name="T13" fmla="*/ 1 h 112"/>
                <a:gd name="T14" fmla="*/ 94 w 264"/>
                <a:gd name="T15" fmla="*/ 82 h 112"/>
                <a:gd name="T16" fmla="*/ 107 w 264"/>
                <a:gd name="T17" fmla="*/ 92 h 112"/>
                <a:gd name="T18" fmla="*/ 132 w 264"/>
                <a:gd name="T1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112">
                  <a:moveTo>
                    <a:pt x="132" y="112"/>
                  </a:moveTo>
                  <a:cubicBezTo>
                    <a:pt x="156" y="92"/>
                    <a:pt x="156" y="92"/>
                    <a:pt x="156" y="92"/>
                  </a:cubicBezTo>
                  <a:cubicBezTo>
                    <a:pt x="169" y="82"/>
                    <a:pt x="169" y="82"/>
                    <a:pt x="169" y="82"/>
                  </a:cubicBezTo>
                  <a:cubicBezTo>
                    <a:pt x="264" y="1"/>
                    <a:pt x="264" y="1"/>
                    <a:pt x="264" y="1"/>
                  </a:cubicBezTo>
                  <a:cubicBezTo>
                    <a:pt x="262" y="1"/>
                    <a:pt x="260" y="0"/>
                    <a:pt x="25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107" y="92"/>
                    <a:pt x="107" y="92"/>
                    <a:pt x="107" y="92"/>
                  </a:cubicBezTo>
                  <a:lnTo>
                    <a:pt x="13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Freeform 354      (向天歌演示原创作品：www.TopPPT.cn)"/>
            <p:cNvSpPr/>
            <p:nvPr>
              <p:custDataLst>
                <p:tags r:id="rId30"/>
              </p:custDataLst>
            </p:nvPr>
          </p:nvSpPr>
          <p:spPr bwMode="auto">
            <a:xfrm>
              <a:off x="4305573" y="639494"/>
              <a:ext cx="185737" cy="65088"/>
            </a:xfrm>
            <a:custGeom>
              <a:avLst/>
              <a:gdLst>
                <a:gd name="T0" fmla="*/ 259 w 263"/>
                <a:gd name="T1" fmla="*/ 92 h 92"/>
                <a:gd name="T2" fmla="*/ 263 w 263"/>
                <a:gd name="T3" fmla="*/ 91 h 92"/>
                <a:gd name="T4" fmla="*/ 168 w 263"/>
                <a:gd name="T5" fmla="*/ 0 h 92"/>
                <a:gd name="T6" fmla="*/ 132 w 263"/>
                <a:gd name="T7" fmla="*/ 30 h 92"/>
                <a:gd name="T8" fmla="*/ 95 w 263"/>
                <a:gd name="T9" fmla="*/ 0 h 92"/>
                <a:gd name="T10" fmla="*/ 0 w 263"/>
                <a:gd name="T11" fmla="*/ 91 h 92"/>
                <a:gd name="T12" fmla="*/ 5 w 263"/>
                <a:gd name="T13" fmla="*/ 92 h 92"/>
                <a:gd name="T14" fmla="*/ 259 w 263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3" h="92">
                  <a:moveTo>
                    <a:pt x="259" y="92"/>
                  </a:moveTo>
                  <a:cubicBezTo>
                    <a:pt x="260" y="92"/>
                    <a:pt x="262" y="92"/>
                    <a:pt x="263" y="91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" y="92"/>
                    <a:pt x="3" y="92"/>
                    <a:pt x="5" y="92"/>
                  </a:cubicBezTo>
                  <a:lnTo>
                    <a:pt x="259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Freeform 355      (向天歌演示原创作品：www.TopPPT.cn)"/>
            <p:cNvSpPr/>
            <p:nvPr>
              <p:custDataLst>
                <p:tags r:id="rId31"/>
              </p:custDataLst>
            </p:nvPr>
          </p:nvSpPr>
          <p:spPr bwMode="auto">
            <a:xfrm>
              <a:off x="4296048" y="575994"/>
              <a:ext cx="66675" cy="120650"/>
            </a:xfrm>
            <a:custGeom>
              <a:avLst/>
              <a:gdLst>
                <a:gd name="T0" fmla="*/ 1 w 95"/>
                <a:gd name="T1" fmla="*/ 0 h 171"/>
                <a:gd name="T2" fmla="*/ 0 w 95"/>
                <a:gd name="T3" fmla="*/ 6 h 171"/>
                <a:gd name="T4" fmla="*/ 0 w 95"/>
                <a:gd name="T5" fmla="*/ 166 h 171"/>
                <a:gd name="T6" fmla="*/ 1 w 95"/>
                <a:gd name="T7" fmla="*/ 171 h 171"/>
                <a:gd name="T8" fmla="*/ 95 w 95"/>
                <a:gd name="T9" fmla="*/ 81 h 171"/>
                <a:gd name="T10" fmla="*/ 1 w 95"/>
                <a:gd name="T11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71">
                  <a:moveTo>
                    <a:pt x="1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68"/>
                    <a:pt x="1" y="170"/>
                    <a:pt x="1" y="171"/>
                  </a:cubicBezTo>
                  <a:cubicBezTo>
                    <a:pt x="95" y="81"/>
                    <a:pt x="95" y="81"/>
                    <a:pt x="95" y="8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6" name="Group 35      (向天歌演示原创作品：www.TopPPT.cn)"/>
          <p:cNvGrpSpPr/>
          <p:nvPr>
            <p:custDataLst>
              <p:tags r:id="rId17"/>
            </p:custDataLst>
          </p:nvPr>
        </p:nvGrpSpPr>
        <p:grpSpPr>
          <a:xfrm>
            <a:off x="7464152" y="2636912"/>
            <a:ext cx="366390" cy="442437"/>
            <a:chOff x="4721498" y="533131"/>
            <a:chExt cx="168274" cy="203201"/>
          </a:xfrm>
          <a:solidFill>
            <a:srgbClr val="21A3D0"/>
          </a:solidFill>
        </p:grpSpPr>
        <p:sp>
          <p:nvSpPr>
            <p:cNvPr id="31" name="Freeform 356      (向天歌演示原创作品：www.TopPPT.cn)"/>
            <p:cNvSpPr/>
            <p:nvPr>
              <p:custDataLst>
                <p:tags r:id="rId23"/>
              </p:custDataLst>
            </p:nvPr>
          </p:nvSpPr>
          <p:spPr bwMode="auto">
            <a:xfrm>
              <a:off x="4834210" y="629969"/>
              <a:ext cx="55562" cy="100013"/>
            </a:xfrm>
            <a:custGeom>
              <a:avLst/>
              <a:gdLst>
                <a:gd name="T0" fmla="*/ 77 w 78"/>
                <a:gd name="T1" fmla="*/ 0 h 141"/>
                <a:gd name="T2" fmla="*/ 0 w 78"/>
                <a:gd name="T3" fmla="*/ 67 h 141"/>
                <a:gd name="T4" fmla="*/ 77 w 78"/>
                <a:gd name="T5" fmla="*/ 141 h 141"/>
                <a:gd name="T6" fmla="*/ 78 w 78"/>
                <a:gd name="T7" fmla="*/ 137 h 141"/>
                <a:gd name="T8" fmla="*/ 78 w 78"/>
                <a:gd name="T9" fmla="*/ 5 h 141"/>
                <a:gd name="T10" fmla="*/ 77 w 78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41">
                  <a:moveTo>
                    <a:pt x="77" y="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8" y="140"/>
                    <a:pt x="78" y="138"/>
                    <a:pt x="78" y="137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3"/>
                    <a:pt x="78" y="2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Freeform 357      (向天歌演示原创作品：www.TopPPT.cn)"/>
            <p:cNvSpPr/>
            <p:nvPr>
              <p:custDataLst>
                <p:tags r:id="rId24"/>
              </p:custDataLst>
            </p:nvPr>
          </p:nvSpPr>
          <p:spPr bwMode="auto">
            <a:xfrm>
              <a:off x="4727848" y="623619"/>
              <a:ext cx="153987" cy="65088"/>
            </a:xfrm>
            <a:custGeom>
              <a:avLst/>
              <a:gdLst>
                <a:gd name="T0" fmla="*/ 89 w 218"/>
                <a:gd name="T1" fmla="*/ 76 h 93"/>
                <a:gd name="T2" fmla="*/ 109 w 218"/>
                <a:gd name="T3" fmla="*/ 93 h 93"/>
                <a:gd name="T4" fmla="*/ 130 w 218"/>
                <a:gd name="T5" fmla="*/ 76 h 93"/>
                <a:gd name="T6" fmla="*/ 140 w 218"/>
                <a:gd name="T7" fmla="*/ 68 h 93"/>
                <a:gd name="T8" fmla="*/ 218 w 218"/>
                <a:gd name="T9" fmla="*/ 1 h 93"/>
                <a:gd name="T10" fmla="*/ 214 w 218"/>
                <a:gd name="T11" fmla="*/ 0 h 93"/>
                <a:gd name="T12" fmla="*/ 157 w 218"/>
                <a:gd name="T13" fmla="*/ 0 h 93"/>
                <a:gd name="T14" fmla="*/ 127 w 218"/>
                <a:gd name="T15" fmla="*/ 36 h 93"/>
                <a:gd name="T16" fmla="*/ 109 w 218"/>
                <a:gd name="T17" fmla="*/ 45 h 93"/>
                <a:gd name="T18" fmla="*/ 92 w 218"/>
                <a:gd name="T19" fmla="*/ 36 h 93"/>
                <a:gd name="T20" fmla="*/ 61 w 218"/>
                <a:gd name="T21" fmla="*/ 0 h 93"/>
                <a:gd name="T22" fmla="*/ 4 w 218"/>
                <a:gd name="T23" fmla="*/ 0 h 93"/>
                <a:gd name="T24" fmla="*/ 0 w 218"/>
                <a:gd name="T25" fmla="*/ 1 h 93"/>
                <a:gd name="T26" fmla="*/ 78 w 218"/>
                <a:gd name="T27" fmla="*/ 68 h 93"/>
                <a:gd name="T28" fmla="*/ 89 w 218"/>
                <a:gd name="T29" fmla="*/ 7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8" h="93">
                  <a:moveTo>
                    <a:pt x="89" y="76"/>
                  </a:moveTo>
                  <a:cubicBezTo>
                    <a:pt x="109" y="93"/>
                    <a:pt x="109" y="93"/>
                    <a:pt x="109" y="93"/>
                  </a:cubicBezTo>
                  <a:cubicBezTo>
                    <a:pt x="130" y="76"/>
                    <a:pt x="130" y="76"/>
                    <a:pt x="130" y="76"/>
                  </a:cubicBezTo>
                  <a:cubicBezTo>
                    <a:pt x="140" y="68"/>
                    <a:pt x="140" y="68"/>
                    <a:pt x="140" y="68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1"/>
                    <a:pt x="215" y="0"/>
                    <a:pt x="214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3" y="42"/>
                    <a:pt x="116" y="45"/>
                    <a:pt x="109" y="45"/>
                  </a:cubicBezTo>
                  <a:cubicBezTo>
                    <a:pt x="103" y="45"/>
                    <a:pt x="96" y="42"/>
                    <a:pt x="92" y="3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0" y="1"/>
                  </a:cubicBezTo>
                  <a:cubicBezTo>
                    <a:pt x="78" y="68"/>
                    <a:pt x="78" y="68"/>
                    <a:pt x="78" y="68"/>
                  </a:cubicBezTo>
                  <a:lnTo>
                    <a:pt x="89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Freeform 358      (向天歌演示原创作品：www.TopPPT.cn)"/>
            <p:cNvSpPr/>
            <p:nvPr>
              <p:custDataLst>
                <p:tags r:id="rId25"/>
              </p:custDataLst>
            </p:nvPr>
          </p:nvSpPr>
          <p:spPr bwMode="auto">
            <a:xfrm>
              <a:off x="4727848" y="683944"/>
              <a:ext cx="153987" cy="52388"/>
            </a:xfrm>
            <a:custGeom>
              <a:avLst/>
              <a:gdLst>
                <a:gd name="T0" fmla="*/ 109 w 218"/>
                <a:gd name="T1" fmla="*/ 25 h 76"/>
                <a:gd name="T2" fmla="*/ 79 w 218"/>
                <a:gd name="T3" fmla="*/ 0 h 76"/>
                <a:gd name="T4" fmla="*/ 0 w 218"/>
                <a:gd name="T5" fmla="*/ 76 h 76"/>
                <a:gd name="T6" fmla="*/ 4 w 218"/>
                <a:gd name="T7" fmla="*/ 76 h 76"/>
                <a:gd name="T8" fmla="*/ 214 w 218"/>
                <a:gd name="T9" fmla="*/ 76 h 76"/>
                <a:gd name="T10" fmla="*/ 218 w 218"/>
                <a:gd name="T11" fmla="*/ 76 h 76"/>
                <a:gd name="T12" fmla="*/ 139 w 218"/>
                <a:gd name="T13" fmla="*/ 0 h 76"/>
                <a:gd name="T14" fmla="*/ 109 w 218"/>
                <a:gd name="T15" fmla="*/ 2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76">
                  <a:moveTo>
                    <a:pt x="109" y="25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6"/>
                    <a:pt x="3" y="76"/>
                    <a:pt x="4" y="76"/>
                  </a:cubicBezTo>
                  <a:cubicBezTo>
                    <a:pt x="214" y="76"/>
                    <a:pt x="214" y="76"/>
                    <a:pt x="214" y="76"/>
                  </a:cubicBezTo>
                  <a:cubicBezTo>
                    <a:pt x="215" y="76"/>
                    <a:pt x="217" y="76"/>
                    <a:pt x="218" y="76"/>
                  </a:cubicBezTo>
                  <a:cubicBezTo>
                    <a:pt x="139" y="0"/>
                    <a:pt x="139" y="0"/>
                    <a:pt x="139" y="0"/>
                  </a:cubicBezTo>
                  <a:lnTo>
                    <a:pt x="109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Freeform 359      (向天歌演示原创作品：www.TopPPT.cn)"/>
            <p:cNvSpPr/>
            <p:nvPr>
              <p:custDataLst>
                <p:tags r:id="rId26"/>
              </p:custDataLst>
            </p:nvPr>
          </p:nvSpPr>
          <p:spPr bwMode="auto">
            <a:xfrm>
              <a:off x="4721498" y="629969"/>
              <a:ext cx="53975" cy="100013"/>
            </a:xfrm>
            <a:custGeom>
              <a:avLst/>
              <a:gdLst>
                <a:gd name="T0" fmla="*/ 1 w 78"/>
                <a:gd name="T1" fmla="*/ 0 h 141"/>
                <a:gd name="T2" fmla="*/ 0 w 78"/>
                <a:gd name="T3" fmla="*/ 5 h 141"/>
                <a:gd name="T4" fmla="*/ 0 w 78"/>
                <a:gd name="T5" fmla="*/ 137 h 141"/>
                <a:gd name="T6" fmla="*/ 1 w 78"/>
                <a:gd name="T7" fmla="*/ 141 h 141"/>
                <a:gd name="T8" fmla="*/ 78 w 78"/>
                <a:gd name="T9" fmla="*/ 67 h 141"/>
                <a:gd name="T10" fmla="*/ 1 w 78"/>
                <a:gd name="T1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41">
                  <a:moveTo>
                    <a:pt x="1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0" y="140"/>
                    <a:pt x="1" y="141"/>
                  </a:cubicBezTo>
                  <a:cubicBezTo>
                    <a:pt x="78" y="67"/>
                    <a:pt x="78" y="67"/>
                    <a:pt x="78" y="67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Freeform 360      (向天歌演示原创作品：www.TopPPT.cn)"/>
            <p:cNvSpPr/>
            <p:nvPr>
              <p:custDataLst>
                <p:tags r:id="rId27"/>
              </p:custDataLst>
            </p:nvPr>
          </p:nvSpPr>
          <p:spPr bwMode="auto">
            <a:xfrm>
              <a:off x="4756423" y="533131"/>
              <a:ext cx="98425" cy="112713"/>
            </a:xfrm>
            <a:custGeom>
              <a:avLst/>
              <a:gdLst>
                <a:gd name="T0" fmla="*/ 62 w 139"/>
                <a:gd name="T1" fmla="*/ 155 h 159"/>
                <a:gd name="T2" fmla="*/ 69 w 139"/>
                <a:gd name="T3" fmla="*/ 159 h 159"/>
                <a:gd name="T4" fmla="*/ 77 w 139"/>
                <a:gd name="T5" fmla="*/ 155 h 159"/>
                <a:gd name="T6" fmla="*/ 135 w 139"/>
                <a:gd name="T7" fmla="*/ 86 h 159"/>
                <a:gd name="T8" fmla="*/ 130 w 139"/>
                <a:gd name="T9" fmla="*/ 77 h 159"/>
                <a:gd name="T10" fmla="*/ 100 w 139"/>
                <a:gd name="T11" fmla="*/ 77 h 159"/>
                <a:gd name="T12" fmla="*/ 88 w 139"/>
                <a:gd name="T13" fmla="*/ 77 h 159"/>
                <a:gd name="T14" fmla="*/ 88 w 139"/>
                <a:gd name="T15" fmla="*/ 12 h 159"/>
                <a:gd name="T16" fmla="*/ 76 w 139"/>
                <a:gd name="T17" fmla="*/ 0 h 159"/>
                <a:gd name="T18" fmla="*/ 62 w 139"/>
                <a:gd name="T19" fmla="*/ 0 h 159"/>
                <a:gd name="T20" fmla="*/ 51 w 139"/>
                <a:gd name="T21" fmla="*/ 12 h 159"/>
                <a:gd name="T22" fmla="*/ 51 w 139"/>
                <a:gd name="T23" fmla="*/ 77 h 159"/>
                <a:gd name="T24" fmla="*/ 39 w 139"/>
                <a:gd name="T25" fmla="*/ 77 h 159"/>
                <a:gd name="T26" fmla="*/ 8 w 139"/>
                <a:gd name="T27" fmla="*/ 77 h 159"/>
                <a:gd name="T28" fmla="*/ 4 w 139"/>
                <a:gd name="T29" fmla="*/ 86 h 159"/>
                <a:gd name="T30" fmla="*/ 62 w 139"/>
                <a:gd name="T31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59">
                  <a:moveTo>
                    <a:pt x="62" y="155"/>
                  </a:moveTo>
                  <a:cubicBezTo>
                    <a:pt x="64" y="157"/>
                    <a:pt x="67" y="159"/>
                    <a:pt x="69" y="159"/>
                  </a:cubicBezTo>
                  <a:cubicBezTo>
                    <a:pt x="72" y="159"/>
                    <a:pt x="75" y="157"/>
                    <a:pt x="77" y="155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9" y="81"/>
                    <a:pt x="137" y="77"/>
                    <a:pt x="13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97" y="77"/>
                    <a:pt x="93" y="77"/>
                    <a:pt x="88" y="77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6" y="0"/>
                    <a:pt x="51" y="5"/>
                    <a:pt x="51" y="12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46" y="77"/>
                    <a:pt x="42" y="77"/>
                    <a:pt x="39" y="7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2" y="77"/>
                    <a:pt x="0" y="81"/>
                    <a:pt x="4" y="86"/>
                  </a:cubicBezTo>
                  <a:lnTo>
                    <a:pt x="62" y="1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164" name="Freeform 372      (向天歌演示原创作品：www.TopPPT.cn)"/>
          <p:cNvSpPr/>
          <p:nvPr>
            <p:custDataLst>
              <p:tags r:id="rId18"/>
            </p:custDataLst>
          </p:nvPr>
        </p:nvSpPr>
        <p:spPr>
          <a:xfrm>
            <a:off x="7450757" y="4619476"/>
            <a:ext cx="393700" cy="393700"/>
          </a:xfrm>
          <a:custGeom>
            <a:avLst/>
            <a:gdLst/>
            <a:ahLst/>
            <a:cxnLst>
              <a:cxn ang="0">
                <a:pos x="384749" y="73675"/>
              </a:cxn>
              <a:cxn ang="0">
                <a:pos x="331539" y="107784"/>
              </a:cxn>
              <a:cxn ang="0">
                <a:pos x="285151" y="61396"/>
              </a:cxn>
              <a:cxn ang="0">
                <a:pos x="317895" y="8186"/>
              </a:cxn>
              <a:cxn ang="0">
                <a:pos x="309709" y="0"/>
              </a:cxn>
              <a:cxn ang="0">
                <a:pos x="221026" y="88683"/>
              </a:cxn>
              <a:cxn ang="0">
                <a:pos x="227848" y="115970"/>
              </a:cxn>
              <a:cxn ang="0">
                <a:pos x="114606" y="229212"/>
              </a:cxn>
              <a:cxn ang="0">
                <a:pos x="88683" y="221026"/>
              </a:cxn>
              <a:cxn ang="0">
                <a:pos x="0" y="311074"/>
              </a:cxn>
              <a:cxn ang="0">
                <a:pos x="8186" y="319260"/>
              </a:cxn>
              <a:cxn ang="0">
                <a:pos x="61396" y="285151"/>
              </a:cxn>
              <a:cxn ang="0">
                <a:pos x="107784" y="331539"/>
              </a:cxn>
              <a:cxn ang="0">
                <a:pos x="73675" y="384749"/>
              </a:cxn>
              <a:cxn ang="0">
                <a:pos x="81861" y="392935"/>
              </a:cxn>
              <a:cxn ang="0">
                <a:pos x="170545" y="304252"/>
              </a:cxn>
              <a:cxn ang="0">
                <a:pos x="163723" y="278329"/>
              </a:cxn>
              <a:cxn ang="0">
                <a:pos x="278329" y="163723"/>
              </a:cxn>
              <a:cxn ang="0">
                <a:pos x="302887" y="171909"/>
              </a:cxn>
              <a:cxn ang="0">
                <a:pos x="391571" y="81861"/>
              </a:cxn>
              <a:cxn ang="0">
                <a:pos x="384749" y="73675"/>
              </a:cxn>
            </a:cxnLst>
            <a:rect l="0" t="0" r="0" b="0"/>
            <a:pathLst>
              <a:path w="288" h="288">
                <a:moveTo>
                  <a:pt x="282" y="54"/>
                </a:moveTo>
                <a:cubicBezTo>
                  <a:pt x="255" y="81"/>
                  <a:pt x="259" y="79"/>
                  <a:pt x="243" y="79"/>
                </a:cubicBezTo>
                <a:cubicBezTo>
                  <a:pt x="230" y="79"/>
                  <a:pt x="209" y="58"/>
                  <a:pt x="209" y="45"/>
                </a:cubicBezTo>
                <a:cubicBezTo>
                  <a:pt x="209" y="28"/>
                  <a:pt x="206" y="33"/>
                  <a:pt x="233" y="6"/>
                </a:cubicBezTo>
                <a:cubicBezTo>
                  <a:pt x="231" y="4"/>
                  <a:pt x="227" y="0"/>
                  <a:pt x="227" y="0"/>
                </a:cubicBezTo>
                <a:cubicBezTo>
                  <a:pt x="194" y="1"/>
                  <a:pt x="162" y="32"/>
                  <a:pt x="162" y="65"/>
                </a:cubicBezTo>
                <a:cubicBezTo>
                  <a:pt x="162" y="71"/>
                  <a:pt x="164" y="78"/>
                  <a:pt x="167" y="85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8" y="164"/>
                  <a:pt x="71" y="162"/>
                  <a:pt x="65" y="162"/>
                </a:cubicBezTo>
                <a:cubicBezTo>
                  <a:pt x="32" y="162"/>
                  <a:pt x="0" y="194"/>
                  <a:pt x="0" y="228"/>
                </a:cubicBezTo>
                <a:cubicBezTo>
                  <a:pt x="0" y="228"/>
                  <a:pt x="4" y="231"/>
                  <a:pt x="6" y="234"/>
                </a:cubicBezTo>
                <a:cubicBezTo>
                  <a:pt x="33" y="207"/>
                  <a:pt x="28" y="209"/>
                  <a:pt x="45" y="209"/>
                </a:cubicBezTo>
                <a:cubicBezTo>
                  <a:pt x="58" y="209"/>
                  <a:pt x="79" y="230"/>
                  <a:pt x="79" y="243"/>
                </a:cubicBezTo>
                <a:cubicBezTo>
                  <a:pt x="79" y="260"/>
                  <a:pt x="82" y="255"/>
                  <a:pt x="54" y="282"/>
                </a:cubicBezTo>
                <a:cubicBezTo>
                  <a:pt x="56" y="284"/>
                  <a:pt x="60" y="288"/>
                  <a:pt x="60" y="288"/>
                </a:cubicBezTo>
                <a:cubicBezTo>
                  <a:pt x="94" y="287"/>
                  <a:pt x="125" y="256"/>
                  <a:pt x="125" y="223"/>
                </a:cubicBezTo>
                <a:cubicBezTo>
                  <a:pt x="125" y="217"/>
                  <a:pt x="123" y="210"/>
                  <a:pt x="120" y="204"/>
                </a:cubicBezTo>
                <a:cubicBezTo>
                  <a:pt x="204" y="120"/>
                  <a:pt x="204" y="120"/>
                  <a:pt x="204" y="120"/>
                </a:cubicBezTo>
                <a:cubicBezTo>
                  <a:pt x="210" y="124"/>
                  <a:pt x="216" y="126"/>
                  <a:pt x="222" y="126"/>
                </a:cubicBezTo>
                <a:cubicBezTo>
                  <a:pt x="256" y="126"/>
                  <a:pt x="288" y="94"/>
                  <a:pt x="287" y="60"/>
                </a:cubicBezTo>
                <a:cubicBezTo>
                  <a:pt x="287" y="60"/>
                  <a:pt x="284" y="56"/>
                  <a:pt x="282" y="54"/>
                </a:cubicBezTo>
                <a:close/>
              </a:path>
            </a:pathLst>
          </a:custGeom>
          <a:solidFill>
            <a:srgbClr val="21A3D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6" name="Freeform 252      (向天歌演示原创作品：www.TopPPT.cn)"/>
          <p:cNvSpPr>
            <a:spLocks noEditPoints="1"/>
          </p:cNvSpPr>
          <p:nvPr>
            <p:custDataLst>
              <p:tags r:id="rId19"/>
            </p:custDataLst>
          </p:nvPr>
        </p:nvSpPr>
        <p:spPr>
          <a:xfrm>
            <a:off x="7422182" y="3752254"/>
            <a:ext cx="350838" cy="333375"/>
          </a:xfrm>
          <a:custGeom>
            <a:avLst/>
            <a:gdLst/>
            <a:ahLst/>
            <a:cxnLst>
              <a:cxn ang="0">
                <a:pos x="342702" y="124846"/>
              </a:cxn>
              <a:cxn ang="0">
                <a:pos x="159695" y="10501"/>
              </a:cxn>
              <a:cxn ang="0">
                <a:pos x="8160" y="162183"/>
              </a:cxn>
              <a:cxn ang="0">
                <a:pos x="74602" y="254359"/>
              </a:cxn>
              <a:cxn ang="0">
                <a:pos x="41964" y="312699"/>
              </a:cxn>
              <a:cxn ang="0">
                <a:pos x="142210" y="276528"/>
              </a:cxn>
              <a:cxn ang="0">
                <a:pos x="191167" y="276528"/>
              </a:cxn>
              <a:cxn ang="0">
                <a:pos x="342702" y="124846"/>
              </a:cxn>
              <a:cxn ang="0">
                <a:pos x="93252" y="166850"/>
              </a:cxn>
              <a:cxn ang="0">
                <a:pos x="69939" y="143515"/>
              </a:cxn>
              <a:cxn ang="0">
                <a:pos x="93252" y="120179"/>
              </a:cxn>
              <a:cxn ang="0">
                <a:pos x="116565" y="143515"/>
              </a:cxn>
              <a:cxn ang="0">
                <a:pos x="93252" y="166850"/>
              </a:cxn>
              <a:cxn ang="0">
                <a:pos x="176014" y="166850"/>
              </a:cxn>
              <a:cxn ang="0">
                <a:pos x="152701" y="143515"/>
              </a:cxn>
              <a:cxn ang="0">
                <a:pos x="176014" y="120179"/>
              </a:cxn>
              <a:cxn ang="0">
                <a:pos x="200493" y="143515"/>
              </a:cxn>
              <a:cxn ang="0">
                <a:pos x="176014" y="166850"/>
              </a:cxn>
              <a:cxn ang="0">
                <a:pos x="259941" y="166850"/>
              </a:cxn>
              <a:cxn ang="0">
                <a:pos x="236628" y="143515"/>
              </a:cxn>
              <a:cxn ang="0">
                <a:pos x="259941" y="120179"/>
              </a:cxn>
              <a:cxn ang="0">
                <a:pos x="283254" y="143515"/>
              </a:cxn>
              <a:cxn ang="0">
                <a:pos x="259941" y="166850"/>
              </a:cxn>
            </a:cxnLst>
            <a:rect l="0" t="0" r="0" b="0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rgbClr val="21A3D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7" name="TextBox 42      (向天歌演示原创作品：www.TopPPT.cn)"/>
          <p:cNvSpPr txBox="1"/>
          <p:nvPr>
            <p:custDataLst>
              <p:tags r:id="rId20"/>
            </p:custDataLst>
          </p:nvPr>
        </p:nvSpPr>
        <p:spPr>
          <a:xfrm>
            <a:off x="8112224" y="2708920"/>
            <a:ext cx="30257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网站简介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68" name="TextBox 43      (向天歌演示原创作品：www.TopPPT.cn)"/>
          <p:cNvSpPr txBox="1"/>
          <p:nvPr>
            <p:custDataLst>
              <p:tags r:id="rId21"/>
            </p:custDataLst>
          </p:nvPr>
        </p:nvSpPr>
        <p:spPr>
          <a:xfrm>
            <a:off x="8055595" y="3688754"/>
            <a:ext cx="30130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数字化校园平台介绍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69" name="TextBox 44      (向天歌演示原创作品：www.TopPPT.cn)"/>
          <p:cNvSpPr txBox="1"/>
          <p:nvPr>
            <p:custDataLst>
              <p:tags r:id="rId22"/>
            </p:custDataLst>
          </p:nvPr>
        </p:nvSpPr>
        <p:spPr>
          <a:xfrm>
            <a:off x="8096869" y="4571851"/>
            <a:ext cx="30257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数字化校园平台操作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491090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二、网站简介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学校网站登录方式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927679"/>
            <a:ext cx="12192000" cy="5930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51989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二、网站简介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学校网站登录方式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 descr="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55440" y="1268760"/>
            <a:ext cx="9217024" cy="525658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498291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二、网站简介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学校网站登录方式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 descr="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423592" y="1270848"/>
            <a:ext cx="6768752" cy="503847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483889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二、网站简介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学校网站登录方式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 descr="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63652" y="1124743"/>
            <a:ext cx="5364596" cy="551571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527094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二、网站简介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学校网站登录方式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 descr="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711624" y="1340768"/>
            <a:ext cx="5832648" cy="540999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215679" y="4437112"/>
            <a:ext cx="1832491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527094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二、网站简介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学校网站登录方式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03512" y="1700808"/>
            <a:ext cx="88569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几点说明：</a:t>
            </a:r>
            <a:endParaRPr lang="en-US" altLang="zh-CN" sz="2000" b="1" dirty="0" smtClean="0"/>
          </a:p>
          <a:p>
            <a:r>
              <a:rPr lang="zh-CN" altLang="en-US" dirty="0" smtClean="0"/>
              <a:t>　　</a:t>
            </a:r>
            <a:r>
              <a:rPr lang="zh-CN" altLang="en-US" sz="2000" dirty="0" smtClean="0"/>
              <a:t>１</a:t>
            </a:r>
            <a:r>
              <a:rPr lang="en-US" altLang="zh-CN" sz="2000" dirty="0" smtClean="0"/>
              <a:t>.</a:t>
            </a:r>
            <a:r>
              <a:rPr lang="zh-CN" altLang="en-US" sz="2000" dirty="0" smtClean="0"/>
              <a:t>校内必须这样设置，校外不用设置</a:t>
            </a:r>
            <a:endParaRPr lang="en-US" altLang="zh-CN" sz="2000" dirty="0" smtClean="0"/>
          </a:p>
          <a:p>
            <a:r>
              <a:rPr lang="zh-CN" altLang="en-US" sz="2000" dirty="0" smtClean="0"/>
              <a:t>　　２</a:t>
            </a:r>
            <a:r>
              <a:rPr lang="en-US" altLang="zh-CN" sz="2000" dirty="0" smtClean="0"/>
              <a:t>.</a:t>
            </a:r>
            <a:r>
              <a:rPr lang="zh-CN" altLang="en-US" sz="2000" dirty="0" smtClean="0"/>
              <a:t>除学生宿舍属于校外，其它都属于校内</a:t>
            </a:r>
            <a:endParaRPr lang="en-US" altLang="zh-CN" sz="2000" dirty="0" smtClean="0"/>
          </a:p>
          <a:p>
            <a:r>
              <a:rPr lang="zh-CN" altLang="en-US" sz="2000" dirty="0" smtClean="0"/>
              <a:t>　　３</a:t>
            </a:r>
            <a:r>
              <a:rPr lang="en-US" altLang="zh-CN" sz="2000" dirty="0" smtClean="0"/>
              <a:t>.</a:t>
            </a:r>
            <a:r>
              <a:rPr lang="zh-CN" altLang="en-US" sz="2000" dirty="0" smtClean="0"/>
              <a:t>第一次进入网站可能有点慢，多刷新几次就好了</a:t>
            </a:r>
            <a:endParaRPr lang="en-US" altLang="zh-CN" sz="2000" dirty="0" smtClean="0"/>
          </a:p>
          <a:p>
            <a:r>
              <a:rPr lang="zh-CN" altLang="en-US" sz="2000" dirty="0" smtClean="0"/>
              <a:t>　　４</a:t>
            </a:r>
            <a:r>
              <a:rPr lang="en-US" altLang="zh-CN" sz="2000" dirty="0" smtClean="0"/>
              <a:t>.</a:t>
            </a:r>
            <a:r>
              <a:rPr lang="zh-CN" altLang="en-US" sz="2000" dirty="0" smtClean="0"/>
              <a:t>因使用人员大量增加，网络由</a:t>
            </a:r>
            <a:r>
              <a:rPr lang="en-US" altLang="zh-CN" sz="2000" dirty="0" smtClean="0"/>
              <a:t>100</a:t>
            </a:r>
            <a:r>
              <a:rPr lang="zh-CN" altLang="en-US" sz="2000" dirty="0" smtClean="0"/>
              <a:t>Ｍ到</a:t>
            </a:r>
            <a:r>
              <a:rPr lang="en-US" altLang="zh-CN" sz="2000" dirty="0" smtClean="0"/>
              <a:t>300</a:t>
            </a:r>
            <a:r>
              <a:rPr lang="zh-CN" altLang="en-US" sz="2000" dirty="0" smtClean="0"/>
              <a:t>Ｍ正在调整网络。</a:t>
            </a:r>
            <a:endParaRPr lang="zh-CN" altLang="en-US" sz="20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534295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二、网站简介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学校网站登录方式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8" name="TextBox 58      (向天歌演示原创作品：www.TopPPT.cn)"/>
          <p:cNvSpPr txBox="1"/>
          <p:nvPr>
            <p:custDataLst>
              <p:tags r:id="rId6"/>
            </p:custDataLst>
          </p:nvPr>
        </p:nvSpPr>
        <p:spPr>
          <a:xfrm>
            <a:off x="983432" y="1093386"/>
            <a:ext cx="6934200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 marL="0" lvl="0" indent="0" eaLnBrk="0" hangingPunct="0">
              <a:spcBef>
                <a:spcPct val="0"/>
              </a:spcBef>
              <a:buNone/>
            </a:pPr>
            <a:r>
              <a:rPr lang="en-US" altLang="zh-CN" sz="1800" dirty="0" smtClean="0">
                <a:latin typeface="微软雅黑" pitchFamily="34" charset="-122"/>
              </a:rPr>
              <a:t>1</a:t>
            </a:r>
            <a:r>
              <a:rPr lang="zh-CN" altLang="en-US" sz="1800" dirty="0" smtClean="0">
                <a:latin typeface="微软雅黑" pitchFamily="34" charset="-122"/>
              </a:rPr>
              <a:t>、打开学校网站  </a:t>
            </a:r>
            <a:r>
              <a:rPr lang="en-US" altLang="zh-CN" sz="1800" dirty="0" smtClean="0">
                <a:latin typeface="微软雅黑" pitchFamily="34" charset="-122"/>
              </a:rPr>
              <a:t>www.xnzjxx.com</a:t>
            </a:r>
            <a:endParaRPr lang="zh-CN" altLang="en-US" sz="1800" dirty="0">
              <a:latin typeface="微软雅黑" pitchFamily="34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472" y="1700807"/>
            <a:ext cx="8712968" cy="5120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584701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二、网站简介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网站应用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 descr="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919536" y="1340768"/>
            <a:ext cx="8159097" cy="503749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584701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二、网站简介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网站应用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 descr="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063552" y="1196752"/>
            <a:ext cx="8265654" cy="5400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498291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二、网站简介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网站应用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423592" y="1268760"/>
            <a:ext cx="6640082" cy="5400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695325" y="1893888"/>
            <a:ext cx="1152525" cy="11525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Rectangle 6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1416050" y="2681288"/>
            <a:ext cx="728663" cy="728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8" name="Rectangle 7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1028700" y="3373438"/>
            <a:ext cx="847725" cy="8080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9" name="Rectangle 8      (向天歌演示原创作品：www.TopPPT.cn)"/>
          <p:cNvSpPr/>
          <p:nvPr>
            <p:custDataLst>
              <p:tags r:id="rId5"/>
            </p:custDataLst>
          </p:nvPr>
        </p:nvSpPr>
        <p:spPr>
          <a:xfrm>
            <a:off x="839788" y="3943350"/>
            <a:ext cx="474663" cy="474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" name="Rectangle 9      (向天歌演示原创作品：www.TopPPT.cn)"/>
          <p:cNvSpPr/>
          <p:nvPr>
            <p:custDataLst>
              <p:tags r:id="rId6"/>
            </p:custDataLst>
          </p:nvPr>
        </p:nvSpPr>
        <p:spPr>
          <a:xfrm>
            <a:off x="1452563" y="4198938"/>
            <a:ext cx="1152525" cy="11509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1" name="Rectangle 10      (向天歌演示原创作品：www.TopPPT.cn)"/>
          <p:cNvSpPr/>
          <p:nvPr>
            <p:custDataLst>
              <p:tags r:id="rId7"/>
            </p:custDataLst>
          </p:nvPr>
        </p:nvSpPr>
        <p:spPr>
          <a:xfrm>
            <a:off x="2424113" y="3546475"/>
            <a:ext cx="919163" cy="8794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2" name="Rectangle 11      (向天歌演示原创作品：www.TopPPT.cn)"/>
          <p:cNvSpPr/>
          <p:nvPr>
            <p:custDataLst>
              <p:tags r:id="rId8"/>
            </p:custDataLst>
          </p:nvPr>
        </p:nvSpPr>
        <p:spPr>
          <a:xfrm>
            <a:off x="501650" y="4724400"/>
            <a:ext cx="1150938" cy="11525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pic>
        <p:nvPicPr>
          <p:cNvPr id="10249" name="Picture 14      (向天歌演示原创作品：www.TopPPT.cn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8925" y="2786063"/>
            <a:ext cx="503238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5      (向天歌演示原创作品：www.TopPPT.cn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677988" y="4367213"/>
            <a:ext cx="7159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6      (向天歌演示原创作品：www.TopPPT.cn)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 cstate="print">
            <a:biLevel thresh="50000"/>
            <a:grayscl/>
          </a:blip>
          <a:stretch>
            <a:fillRect/>
          </a:stretch>
        </p:blipFill>
        <p:spPr>
          <a:xfrm>
            <a:off x="814388" y="5014913"/>
            <a:ext cx="600075" cy="60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Rectangle 48      (向天歌演示原创作品：www.TopPPT.cn)"/>
          <p:cNvSpPr/>
          <p:nvPr>
            <p:custDataLst>
              <p:tags r:id="rId1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1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1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15"/>
            </p:custDataLst>
          </p:nvPr>
        </p:nvSpPr>
        <p:spPr>
          <a:xfrm>
            <a:off x="681038" y="304800"/>
            <a:ext cx="433484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一、基本情况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网络建设现状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7" name="TextBox 52      (向天歌演示原创作品：www.TopPPT.cn)"/>
          <p:cNvSpPr txBox="1"/>
          <p:nvPr>
            <p:custDataLst>
              <p:tags r:id="rId16"/>
            </p:custDataLst>
          </p:nvPr>
        </p:nvSpPr>
        <p:spPr>
          <a:xfrm>
            <a:off x="3575720" y="1219545"/>
            <a:ext cx="7632848" cy="261610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>
              <a:buClr>
                <a:srgbClr val="3CA0FE"/>
              </a:buClr>
              <a:buFont typeface="Wingdings" panose="05000000000000000000" pitchFamily="2" charset="2"/>
              <a:buChar char="u"/>
            </a:pPr>
            <a:r>
              <a:rPr lang="zh-CN" altLang="zh-CN" sz="2000" dirty="0"/>
              <a:t>我校网络系统采用了目前国际上流行的三层结构，即核心层、汇聚层和接入层。核心层选用２台华为</a:t>
            </a:r>
            <a:r>
              <a:rPr lang="en-US" altLang="zh-CN" sz="2000" dirty="0"/>
              <a:t>S9300</a:t>
            </a:r>
            <a:r>
              <a:rPr lang="zh-CN" altLang="zh-CN" sz="2000" dirty="0"/>
              <a:t>万兆核心交换机，通过光纤连接到千兆汇聚层交换机和千兆接入层交换机，实现“万兆互连，千兆交换，百兆到桌面”。校园主干网的内网和外网物理隔离，互为备份，选用</a:t>
            </a:r>
            <a:r>
              <a:rPr lang="en-US" altLang="zh-CN" sz="2000" dirty="0"/>
              <a:t>2</a:t>
            </a:r>
            <a:r>
              <a:rPr lang="zh-CN" altLang="zh-CN" sz="2000" dirty="0"/>
              <a:t>台华为</a:t>
            </a:r>
            <a:r>
              <a:rPr lang="en-US" altLang="zh-CN" sz="2000" dirty="0" err="1"/>
              <a:t>Eudememon</a:t>
            </a:r>
            <a:r>
              <a:rPr lang="en-US" altLang="zh-CN" sz="2000" dirty="0"/>
              <a:t> 1000EX</a:t>
            </a:r>
            <a:r>
              <a:rPr lang="zh-CN" altLang="zh-CN" sz="2000" dirty="0"/>
              <a:t>防火墙，</a:t>
            </a:r>
            <a:r>
              <a:rPr lang="en-US" altLang="zh-CN" sz="2000" dirty="0"/>
              <a:t>1</a:t>
            </a:r>
            <a:r>
              <a:rPr lang="zh-CN" altLang="zh-CN" sz="2000" dirty="0"/>
              <a:t>台作为服务器区防火墙，一台作为出口防火墙，保证网络的安全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>
              <a:buClr>
                <a:srgbClr val="3CA0FE"/>
              </a:buClr>
              <a:buFont typeface="Wingdings" panose="05000000000000000000" pitchFamily="2" charset="2"/>
              <a:buChar char="u"/>
            </a:pPr>
            <a:endParaRPr lang="zh-CN" altLang="zh-CN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698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7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498291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二、网站简介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网站应用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79476" y="1471200"/>
            <a:ext cx="8568952" cy="530302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498291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二、网站简介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网站应用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423592" y="1455121"/>
            <a:ext cx="7272808" cy="536369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498291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二、网站简介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网站应用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639616" y="1268760"/>
            <a:ext cx="6484049" cy="55212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498291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二、网站简介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网站应用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981192"/>
            <a:ext cx="8598544" cy="5876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695325" y="1893888"/>
            <a:ext cx="1152525" cy="11525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Rectangle 6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1416050" y="2681288"/>
            <a:ext cx="728663" cy="728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8" name="Rectangle 7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1028700" y="3373438"/>
            <a:ext cx="847725" cy="8080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9" name="Rectangle 8      (向天歌演示原创作品：www.TopPPT.cn)"/>
          <p:cNvSpPr/>
          <p:nvPr>
            <p:custDataLst>
              <p:tags r:id="rId5"/>
            </p:custDataLst>
          </p:nvPr>
        </p:nvSpPr>
        <p:spPr>
          <a:xfrm>
            <a:off x="839788" y="3943350"/>
            <a:ext cx="474663" cy="474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" name="Rectangle 9      (向天歌演示原创作品：www.TopPPT.cn)"/>
          <p:cNvSpPr/>
          <p:nvPr>
            <p:custDataLst>
              <p:tags r:id="rId6"/>
            </p:custDataLst>
          </p:nvPr>
        </p:nvSpPr>
        <p:spPr>
          <a:xfrm>
            <a:off x="1452563" y="4198938"/>
            <a:ext cx="1152525" cy="11509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1" name="Rectangle 10      (向天歌演示原创作品：www.TopPPT.cn)"/>
          <p:cNvSpPr/>
          <p:nvPr>
            <p:custDataLst>
              <p:tags r:id="rId7"/>
            </p:custDataLst>
          </p:nvPr>
        </p:nvSpPr>
        <p:spPr>
          <a:xfrm>
            <a:off x="2424113" y="3546475"/>
            <a:ext cx="919163" cy="8794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2" name="Rectangle 11      (向天歌演示原创作品：www.TopPPT.cn)"/>
          <p:cNvSpPr/>
          <p:nvPr>
            <p:custDataLst>
              <p:tags r:id="rId8"/>
            </p:custDataLst>
          </p:nvPr>
        </p:nvSpPr>
        <p:spPr>
          <a:xfrm>
            <a:off x="501650" y="4724400"/>
            <a:ext cx="1150938" cy="11525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pic>
        <p:nvPicPr>
          <p:cNvPr id="10249" name="Picture 14      (向天歌演示原创作品：www.TopPPT.cn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8925" y="2786063"/>
            <a:ext cx="503238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5      (向天歌演示原创作品：www.TopPPT.cn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677988" y="4367213"/>
            <a:ext cx="7159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6      (向天歌演示原创作品：www.TopPPT.cn)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 cstate="print">
            <a:biLevel thresh="50000"/>
            <a:grayscl/>
          </a:blip>
          <a:stretch>
            <a:fillRect/>
          </a:stretch>
        </p:blipFill>
        <p:spPr>
          <a:xfrm>
            <a:off x="814388" y="5014913"/>
            <a:ext cx="600075" cy="60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Rectangle 48      (向天歌演示原创作品：www.TopPPT.cn)"/>
          <p:cNvSpPr/>
          <p:nvPr>
            <p:custDataLst>
              <p:tags r:id="rId1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1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1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15"/>
            </p:custDataLst>
          </p:nvPr>
        </p:nvSpPr>
        <p:spPr>
          <a:xfrm>
            <a:off x="681038" y="304800"/>
            <a:ext cx="51989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三、数字化校园平台介绍</a:t>
            </a:r>
          </a:p>
        </p:txBody>
      </p:sp>
      <p:sp>
        <p:nvSpPr>
          <p:cNvPr id="17" name="TextBox 52      (向天歌演示原创作品：www.TopPPT.cn)"/>
          <p:cNvSpPr txBox="1"/>
          <p:nvPr>
            <p:custDataLst>
              <p:tags r:id="rId16"/>
            </p:custDataLst>
          </p:nvPr>
        </p:nvSpPr>
        <p:spPr>
          <a:xfrm>
            <a:off x="3575720" y="1219545"/>
            <a:ext cx="7632848" cy="22344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r>
              <a:rPr lang="zh-CN" altLang="zh-CN" sz="2400" dirty="0" smtClean="0"/>
              <a:t>教务管理</a:t>
            </a:r>
            <a:r>
              <a:rPr lang="zh-CN" altLang="en-US" sz="2400" dirty="0" smtClean="0"/>
              <a:t>系统</a:t>
            </a:r>
            <a:endParaRPr lang="en-US" altLang="zh-CN" sz="2400" dirty="0" smtClean="0"/>
          </a:p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r>
              <a:rPr lang="zh-CN" altLang="zh-CN" sz="2400" dirty="0" smtClean="0"/>
              <a:t>学工管理</a:t>
            </a:r>
            <a:r>
              <a:rPr lang="zh-CN" altLang="en-US" sz="2400" dirty="0" smtClean="0"/>
              <a:t>系统</a:t>
            </a:r>
            <a:endParaRPr lang="en-US" altLang="zh-CN" sz="2400" dirty="0" smtClean="0"/>
          </a:p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r>
              <a:rPr lang="zh-CN" altLang="zh-CN" sz="2400" dirty="0" smtClean="0"/>
              <a:t>招生管理</a:t>
            </a:r>
            <a:r>
              <a:rPr lang="zh-CN" altLang="en-US" sz="2400" dirty="0" smtClean="0"/>
              <a:t>系统</a:t>
            </a:r>
            <a:endParaRPr lang="en-US" altLang="zh-CN" sz="2400" dirty="0" smtClean="0"/>
          </a:p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r>
              <a:rPr lang="zh-CN" altLang="en-US" sz="2400" dirty="0" smtClean="0"/>
              <a:t>办公</a:t>
            </a:r>
            <a:r>
              <a:rPr lang="zh-CN" altLang="zh-CN" sz="2400" dirty="0" smtClean="0"/>
              <a:t>管理</a:t>
            </a:r>
            <a:r>
              <a:rPr lang="zh-CN" altLang="en-US" sz="2400" dirty="0" smtClean="0"/>
              <a:t>系统</a:t>
            </a:r>
            <a:endParaRPr lang="en-US" altLang="zh-CN" sz="2400" dirty="0" smtClean="0"/>
          </a:p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r>
              <a:rPr lang="zh-CN" altLang="zh-CN" sz="2400" dirty="0" smtClean="0"/>
              <a:t>共享数据中心</a:t>
            </a:r>
            <a:r>
              <a:rPr lang="zh-CN" altLang="en-US" sz="2400" dirty="0" smtClean="0"/>
              <a:t>系统</a:t>
            </a:r>
            <a:endParaRPr lang="en-US" altLang="zh-CN" sz="2400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233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419082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三、数字化校园平台介绍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1196752"/>
            <a:ext cx="9001000" cy="4995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3828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80072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三、数字化校园平台介绍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办公平台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3"/>
          <a:stretch/>
        </p:blipFill>
        <p:spPr bwMode="auto">
          <a:xfrm>
            <a:off x="839416" y="1268760"/>
            <a:ext cx="8943467" cy="1327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16" y="2708920"/>
            <a:ext cx="2669563" cy="414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950060" y="1585922"/>
            <a:ext cx="1761564" cy="7629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792" y="2687762"/>
            <a:ext cx="2976247" cy="4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06718" y="3390236"/>
            <a:ext cx="340590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根据权限不同，所看到的界面不一样。左侧为管理员界面，右侧为普通用户界面。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52415" y="4572826"/>
            <a:ext cx="1656184" cy="4001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管理员界面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48036" y="4572826"/>
            <a:ext cx="1776156" cy="4001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普通用户界面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541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2" grpId="0"/>
      <p:bldP spid="3" grpId="0" animBg="1"/>
      <p:bldP spid="3" grpId="1" animBg="1"/>
      <p:bldP spid="15" grpId="0" animBg="1"/>
      <p:bldP spid="15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16" y="2708920"/>
            <a:ext cx="2620472" cy="414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025" y="2708920"/>
            <a:ext cx="3636022" cy="414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685512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三、数字化校园平台介绍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招生平台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3"/>
          <a:stretch/>
        </p:blipFill>
        <p:spPr bwMode="auto">
          <a:xfrm>
            <a:off x="839416" y="1268760"/>
            <a:ext cx="8943467" cy="1327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2711624" y="1617271"/>
            <a:ext cx="1761564" cy="7629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8544272" y="3390236"/>
            <a:ext cx="34059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根据权限不同，所看到的界面不一样。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52415" y="4572826"/>
            <a:ext cx="1656184" cy="4001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管理员界面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12024" y="4572826"/>
            <a:ext cx="1776156" cy="4001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普通用户界面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046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2" grpId="0"/>
      <p:bldP spid="3" grpId="0" animBg="1"/>
      <p:bldP spid="3" grpId="1" animBg="1"/>
      <p:bldP spid="15" grpId="0" animBg="1"/>
      <p:bldP spid="15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860" y="2596250"/>
            <a:ext cx="2071187" cy="3857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398" y="2596250"/>
            <a:ext cx="2022242" cy="4215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685512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三、数字化校园平台介绍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招生平台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3"/>
          <a:stretch/>
        </p:blipFill>
        <p:spPr bwMode="auto">
          <a:xfrm>
            <a:off x="839416" y="1268760"/>
            <a:ext cx="8943467" cy="1327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4499100" y="1617271"/>
            <a:ext cx="1761564" cy="7629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8544272" y="3390236"/>
            <a:ext cx="34059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根据权限不同，所看到的界面不一样。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79576" y="4572826"/>
            <a:ext cx="1656184" cy="4001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管理员界面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99911" y="4572826"/>
            <a:ext cx="1776156" cy="4001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普通用户界面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933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2" grpId="0"/>
      <p:bldP spid="3" grpId="0" animBg="1"/>
      <p:bldP spid="3" grpId="1" animBg="1"/>
      <p:bldP spid="15" grpId="0" animBg="1"/>
      <p:bldP spid="15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926" y="2644373"/>
            <a:ext cx="2077722" cy="4096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240" y="2650346"/>
            <a:ext cx="2064151" cy="3298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685512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三、数字化校园平台介绍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学工平台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3"/>
          <a:stretch/>
        </p:blipFill>
        <p:spPr bwMode="auto">
          <a:xfrm>
            <a:off x="839416" y="1268760"/>
            <a:ext cx="8943467" cy="1327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6235391" y="1617271"/>
            <a:ext cx="1761564" cy="7629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8544272" y="3390236"/>
            <a:ext cx="34059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根据权限不同，所看到的界面不一样。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07568" y="4572826"/>
            <a:ext cx="1656184" cy="4001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管理员界面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91944" y="4572826"/>
            <a:ext cx="1776156" cy="4001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普通用户界面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2" grpId="0"/>
      <p:bldP spid="3" grpId="0" animBg="1"/>
      <p:bldP spid="3" grpId="1" animBg="1"/>
      <p:bldP spid="15" grpId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695325" y="1893888"/>
            <a:ext cx="1152525" cy="11525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Rectangle 6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1416050" y="2681288"/>
            <a:ext cx="728663" cy="728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8" name="Rectangle 7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1028700" y="3373438"/>
            <a:ext cx="847725" cy="8080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9" name="Rectangle 8      (向天歌演示原创作品：www.TopPPT.cn)"/>
          <p:cNvSpPr/>
          <p:nvPr>
            <p:custDataLst>
              <p:tags r:id="rId5"/>
            </p:custDataLst>
          </p:nvPr>
        </p:nvSpPr>
        <p:spPr>
          <a:xfrm>
            <a:off x="839788" y="3943350"/>
            <a:ext cx="474663" cy="474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" name="Rectangle 9      (向天歌演示原创作品：www.TopPPT.cn)"/>
          <p:cNvSpPr/>
          <p:nvPr>
            <p:custDataLst>
              <p:tags r:id="rId6"/>
            </p:custDataLst>
          </p:nvPr>
        </p:nvSpPr>
        <p:spPr>
          <a:xfrm>
            <a:off x="1452563" y="4198938"/>
            <a:ext cx="1152525" cy="11509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1" name="Rectangle 10      (向天歌演示原创作品：www.TopPPT.cn)"/>
          <p:cNvSpPr/>
          <p:nvPr>
            <p:custDataLst>
              <p:tags r:id="rId7"/>
            </p:custDataLst>
          </p:nvPr>
        </p:nvSpPr>
        <p:spPr>
          <a:xfrm>
            <a:off x="2424113" y="3546475"/>
            <a:ext cx="919163" cy="8794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2" name="Rectangle 11      (向天歌演示原创作品：www.TopPPT.cn)"/>
          <p:cNvSpPr/>
          <p:nvPr>
            <p:custDataLst>
              <p:tags r:id="rId8"/>
            </p:custDataLst>
          </p:nvPr>
        </p:nvSpPr>
        <p:spPr>
          <a:xfrm>
            <a:off x="501650" y="4724400"/>
            <a:ext cx="1150938" cy="11525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pic>
        <p:nvPicPr>
          <p:cNvPr id="10249" name="Picture 14      (向天歌演示原创作品：www.TopPPT.cn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8925" y="2786063"/>
            <a:ext cx="503238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5      (向天歌演示原创作品：www.TopPPT.cn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677988" y="4367213"/>
            <a:ext cx="7159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6      (向天歌演示原创作品：www.TopPPT.cn)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 cstate="print">
            <a:biLevel thresh="50000"/>
            <a:grayscl/>
          </a:blip>
          <a:stretch>
            <a:fillRect/>
          </a:stretch>
        </p:blipFill>
        <p:spPr>
          <a:xfrm>
            <a:off x="814388" y="5014913"/>
            <a:ext cx="600075" cy="60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Rectangle 48      (向天歌演示原创作品：www.TopPPT.cn)"/>
          <p:cNvSpPr/>
          <p:nvPr>
            <p:custDataLst>
              <p:tags r:id="rId1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1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1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15"/>
            </p:custDataLst>
          </p:nvPr>
        </p:nvSpPr>
        <p:spPr>
          <a:xfrm>
            <a:off x="681038" y="304800"/>
            <a:ext cx="433484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一、基本情况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网络建设现状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7" name="TextBox 52      (向天歌演示原创作品：www.TopPPT.cn)"/>
          <p:cNvSpPr txBox="1"/>
          <p:nvPr>
            <p:custDataLst>
              <p:tags r:id="rId16"/>
            </p:custDataLst>
          </p:nvPr>
        </p:nvSpPr>
        <p:spPr>
          <a:xfrm>
            <a:off x="3575720" y="1219545"/>
            <a:ext cx="7632848" cy="29238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>
              <a:buClr>
                <a:srgbClr val="3CA0FE"/>
              </a:buClr>
              <a:buFont typeface="Wingdings" panose="05000000000000000000" pitchFamily="2" charset="2"/>
              <a:buChar char="u"/>
            </a:pPr>
            <a:endParaRPr lang="zh-CN" altLang="zh-CN" sz="2000" dirty="0"/>
          </a:p>
          <a:p>
            <a:pPr>
              <a:buClr>
                <a:srgbClr val="3CA0FE"/>
              </a:buClr>
              <a:buFont typeface="Wingdings" panose="05000000000000000000" pitchFamily="2" charset="2"/>
              <a:buChar char="u"/>
            </a:pPr>
            <a:r>
              <a:rPr lang="zh-CN" altLang="zh-CN" sz="2000" dirty="0"/>
              <a:t>校园网络工程从</a:t>
            </a:r>
            <a:r>
              <a:rPr lang="en-US" altLang="zh-CN" sz="2000" dirty="0"/>
              <a:t>2012</a:t>
            </a:r>
            <a:r>
              <a:rPr lang="zh-CN" altLang="zh-CN" sz="2000" dirty="0"/>
              <a:t>年６月份开始建设，目前实际投入</a:t>
            </a:r>
            <a:r>
              <a:rPr lang="en-US" altLang="zh-CN" sz="2000" dirty="0"/>
              <a:t>380</a:t>
            </a:r>
            <a:r>
              <a:rPr lang="zh-CN" altLang="zh-CN" sz="2000" dirty="0"/>
              <a:t>万元。行政楼、１</a:t>
            </a:r>
            <a:r>
              <a:rPr lang="zh-CN" altLang="zh-CN" sz="2000" dirty="0" smtClean="0"/>
              <a:t>－</a:t>
            </a:r>
            <a:r>
              <a:rPr lang="en-US" altLang="zh-CN" sz="2000" dirty="0" smtClean="0"/>
              <a:t>3</a:t>
            </a:r>
            <a:r>
              <a:rPr lang="zh-CN" altLang="zh-CN" sz="2000" dirty="0" smtClean="0"/>
              <a:t>号</a:t>
            </a:r>
            <a:r>
              <a:rPr lang="zh-CN" altLang="zh-CN" sz="2000" dirty="0"/>
              <a:t>教学楼、食堂、</a:t>
            </a:r>
            <a:r>
              <a:rPr lang="en-US" altLang="zh-CN" sz="2000" dirty="0"/>
              <a:t>1</a:t>
            </a:r>
            <a:r>
              <a:rPr lang="zh-CN" altLang="zh-CN" sz="2000" dirty="0"/>
              <a:t>－</a:t>
            </a:r>
            <a:r>
              <a:rPr lang="en-US" altLang="zh-CN" sz="2000" dirty="0"/>
              <a:t>6</a:t>
            </a:r>
            <a:r>
              <a:rPr lang="zh-CN" altLang="zh-CN" sz="2000" dirty="0"/>
              <a:t>号学生宿舍、教师办公楼、医护楼、艺术楼</a:t>
            </a:r>
            <a:r>
              <a:rPr lang="zh-CN" altLang="zh-CN" sz="2000" dirty="0" smtClean="0"/>
              <a:t>等</a:t>
            </a:r>
            <a:r>
              <a:rPr lang="zh-CN" altLang="en-US" sz="2000" dirty="0" smtClean="0"/>
              <a:t>、图书馆、实训楼、综合实训楼等</a:t>
            </a:r>
            <a:r>
              <a:rPr lang="zh-CN" altLang="zh-CN" sz="2000" dirty="0" smtClean="0"/>
              <a:t>已</a:t>
            </a:r>
            <a:r>
              <a:rPr lang="zh-CN" altLang="zh-CN" sz="2000" dirty="0"/>
              <a:t>实现了互联互通，互联网接入为</a:t>
            </a:r>
            <a:r>
              <a:rPr lang="en-US" altLang="zh-CN" sz="2000" dirty="0"/>
              <a:t>200M</a:t>
            </a:r>
            <a:r>
              <a:rPr lang="zh-CN" altLang="zh-CN" sz="2000" dirty="0"/>
              <a:t>电信光纤，校内师生可高速访问校园网和</a:t>
            </a:r>
            <a:r>
              <a:rPr lang="en-US" altLang="zh-CN" sz="2000" dirty="0"/>
              <a:t>Internet</a:t>
            </a:r>
            <a:r>
              <a:rPr lang="zh-CN" altLang="zh-CN" sz="2000" dirty="0"/>
              <a:t>网，基本上已建成技术相对先进、高速且稳定的校园网络。已建有控制机房</a:t>
            </a:r>
            <a:r>
              <a:rPr lang="en-US" altLang="zh-CN" sz="2000" dirty="0"/>
              <a:t>4</a:t>
            </a:r>
            <a:r>
              <a:rPr lang="zh-CN" altLang="zh-CN" sz="2000" dirty="0"/>
              <a:t>个，办公用电脑</a:t>
            </a:r>
            <a:r>
              <a:rPr lang="en-US" altLang="zh-CN" sz="2000" dirty="0"/>
              <a:t>311</a:t>
            </a:r>
            <a:r>
              <a:rPr lang="zh-CN" altLang="zh-CN" sz="2000" dirty="0"/>
              <a:t>台；学生机房</a:t>
            </a:r>
            <a:r>
              <a:rPr lang="en-US" altLang="zh-CN" sz="2000" dirty="0"/>
              <a:t>16</a:t>
            </a:r>
            <a:r>
              <a:rPr lang="zh-CN" altLang="zh-CN" sz="2000" dirty="0"/>
              <a:t>个，教学用电脑</a:t>
            </a:r>
            <a:r>
              <a:rPr lang="en-US" altLang="zh-CN" sz="2000" dirty="0"/>
              <a:t>655 </a:t>
            </a:r>
            <a:r>
              <a:rPr lang="zh-CN" altLang="zh-CN" sz="2000" dirty="0"/>
              <a:t>台。新建图书信息</a:t>
            </a:r>
            <a:r>
              <a:rPr lang="zh-CN" altLang="zh-CN" sz="2000" dirty="0" smtClean="0"/>
              <a:t>大楼</a:t>
            </a:r>
            <a:r>
              <a:rPr lang="zh-CN" altLang="en-US" sz="2000" dirty="0" smtClean="0"/>
              <a:t>已经</a:t>
            </a:r>
            <a:r>
              <a:rPr lang="zh-CN" altLang="zh-CN" sz="2000" dirty="0" smtClean="0"/>
              <a:t>投入</a:t>
            </a:r>
            <a:r>
              <a:rPr lang="zh-CN" altLang="zh-CN" sz="2000" dirty="0"/>
              <a:t>使用，面积为</a:t>
            </a:r>
            <a:r>
              <a:rPr lang="en-US" altLang="zh-CN" sz="2000" dirty="0"/>
              <a:t>1.3万平方米，电子阅览室4</a:t>
            </a:r>
            <a:r>
              <a:rPr lang="zh-CN" altLang="zh-CN" sz="2000" dirty="0"/>
              <a:t>个，机位</a:t>
            </a:r>
            <a:r>
              <a:rPr lang="en-US" altLang="zh-CN" sz="2000" dirty="0"/>
              <a:t>360</a:t>
            </a:r>
            <a:r>
              <a:rPr lang="zh-CN" altLang="zh-CN" sz="2000" dirty="0"/>
              <a:t>个，云</a:t>
            </a:r>
            <a:r>
              <a:rPr lang="zh-CN" altLang="zh-CN" sz="2000" dirty="0" smtClean="0"/>
              <a:t>教室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间</a:t>
            </a:r>
            <a:r>
              <a:rPr lang="zh-CN" altLang="zh-CN" sz="2000" dirty="0"/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698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7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943" y="2674347"/>
            <a:ext cx="2366001" cy="2098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16" y="2648892"/>
            <a:ext cx="2376264" cy="394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685512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三、数字化校园平台介绍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共享数据中心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3"/>
          <a:stretch/>
        </p:blipFill>
        <p:spPr bwMode="auto">
          <a:xfrm>
            <a:off x="839416" y="1268760"/>
            <a:ext cx="8943467" cy="1327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7996955" y="1648438"/>
            <a:ext cx="1761564" cy="7629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8544272" y="3390236"/>
            <a:ext cx="34059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根据权限不同，所看到的界面不一样。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07568" y="4572826"/>
            <a:ext cx="1656184" cy="4001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管理员界面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91944" y="4572826"/>
            <a:ext cx="1776156" cy="4001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普通用户界面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5754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2" grpId="0"/>
      <p:bldP spid="3" grpId="0" animBg="1"/>
      <p:bldP spid="3" grpId="1" animBg="1"/>
      <p:bldP spid="15" grpId="0" animBg="1"/>
      <p:bldP spid="15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695325" y="1893888"/>
            <a:ext cx="1152525" cy="11525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Rectangle 6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1416050" y="2681288"/>
            <a:ext cx="728663" cy="728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8" name="Rectangle 7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1028700" y="3373438"/>
            <a:ext cx="847725" cy="8080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9" name="Rectangle 8      (向天歌演示原创作品：www.TopPPT.cn)"/>
          <p:cNvSpPr/>
          <p:nvPr>
            <p:custDataLst>
              <p:tags r:id="rId5"/>
            </p:custDataLst>
          </p:nvPr>
        </p:nvSpPr>
        <p:spPr>
          <a:xfrm>
            <a:off x="839788" y="3943350"/>
            <a:ext cx="474663" cy="474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" name="Rectangle 9      (向天歌演示原创作品：www.TopPPT.cn)"/>
          <p:cNvSpPr/>
          <p:nvPr>
            <p:custDataLst>
              <p:tags r:id="rId6"/>
            </p:custDataLst>
          </p:nvPr>
        </p:nvSpPr>
        <p:spPr>
          <a:xfrm>
            <a:off x="1452563" y="4198938"/>
            <a:ext cx="1152525" cy="11509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1" name="Rectangle 10      (向天歌演示原创作品：www.TopPPT.cn)"/>
          <p:cNvSpPr/>
          <p:nvPr>
            <p:custDataLst>
              <p:tags r:id="rId7"/>
            </p:custDataLst>
          </p:nvPr>
        </p:nvSpPr>
        <p:spPr>
          <a:xfrm>
            <a:off x="2424113" y="3546475"/>
            <a:ext cx="919163" cy="8794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2" name="Rectangle 11      (向天歌演示原创作品：www.TopPPT.cn)"/>
          <p:cNvSpPr/>
          <p:nvPr>
            <p:custDataLst>
              <p:tags r:id="rId8"/>
            </p:custDataLst>
          </p:nvPr>
        </p:nvSpPr>
        <p:spPr>
          <a:xfrm>
            <a:off x="501650" y="4724400"/>
            <a:ext cx="1150938" cy="11525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pic>
        <p:nvPicPr>
          <p:cNvPr id="10249" name="Picture 14      (向天歌演示原创作品：www.TopPPT.cn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8925" y="2786063"/>
            <a:ext cx="503238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5      (向天歌演示原创作品：www.TopPPT.cn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677988" y="4367213"/>
            <a:ext cx="7159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6      (向天歌演示原创作品：www.TopPPT.cn)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 cstate="print">
            <a:biLevel thresh="50000"/>
            <a:grayscl/>
          </a:blip>
          <a:stretch>
            <a:fillRect/>
          </a:stretch>
        </p:blipFill>
        <p:spPr>
          <a:xfrm>
            <a:off x="814388" y="5014913"/>
            <a:ext cx="600075" cy="60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Rectangle 48      (向天歌演示原创作品：www.TopPPT.cn)"/>
          <p:cNvSpPr/>
          <p:nvPr>
            <p:custDataLst>
              <p:tags r:id="rId1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1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1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15"/>
            </p:custDataLst>
          </p:nvPr>
        </p:nvSpPr>
        <p:spPr>
          <a:xfrm>
            <a:off x="681038" y="304800"/>
            <a:ext cx="51989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三、数字化校园平台介绍</a:t>
            </a:r>
          </a:p>
        </p:txBody>
      </p:sp>
      <p:sp>
        <p:nvSpPr>
          <p:cNvPr id="17" name="TextBox 52      (向天歌演示原创作品：www.TopPPT.cn)"/>
          <p:cNvSpPr txBox="1"/>
          <p:nvPr>
            <p:custDataLst>
              <p:tags r:id="rId16"/>
            </p:custDataLst>
          </p:nvPr>
        </p:nvSpPr>
        <p:spPr>
          <a:xfrm>
            <a:off x="3575720" y="1219545"/>
            <a:ext cx="7632848" cy="5558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微软雅黑" panose="020B0503020204020204" pitchFamily="34" charset="-122"/>
              </a:rPr>
              <a:t>2016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年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9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月开始，在需求调研基础上，“数字化校园平台”主要包括办公、招生、教务、学工共享数据。</a:t>
            </a:r>
            <a:endParaRPr lang="en-US" altLang="zh-CN" sz="2400" dirty="0" smtClean="0">
              <a:latin typeface="微软雅黑" panose="020B0503020204020204" pitchFamily="34" charset="-122"/>
            </a:endParaRPr>
          </a:p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微软雅黑" panose="020B0503020204020204" pitchFamily="34" charset="-122"/>
              </a:rPr>
              <a:t>2016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年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12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月底，教师、学生、工资、课程、学生缴费等信息全部进入“数字化校园平台”。</a:t>
            </a:r>
            <a:endParaRPr lang="en-US" altLang="zh-CN" sz="2400" dirty="0" smtClean="0">
              <a:latin typeface="微软雅黑" panose="020B0503020204020204" pitchFamily="34" charset="-122"/>
            </a:endParaRPr>
          </a:p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微软雅黑" panose="020B0503020204020204" pitchFamily="34" charset="-122"/>
            </a:endParaRPr>
          </a:p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微软雅黑" panose="020B0503020204020204" pitchFamily="34" charset="-122"/>
              </a:rPr>
              <a:t>2017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年开通了职工工资查询。</a:t>
            </a:r>
            <a:endParaRPr lang="en-US" altLang="zh-CN" sz="2400" dirty="0" smtClean="0">
              <a:latin typeface="微软雅黑" panose="020B0503020204020204" pitchFamily="34" charset="-122"/>
            </a:endParaRPr>
          </a:p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微软雅黑" panose="020B0503020204020204" pitchFamily="34" charset="-122"/>
              </a:rPr>
              <a:t>2018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年开通了职工招生人员查询。</a:t>
            </a:r>
            <a:endParaRPr lang="en-US" altLang="zh-CN" sz="2400" dirty="0" smtClean="0">
              <a:latin typeface="微软雅黑" panose="020B0503020204020204" pitchFamily="34" charset="-122"/>
            </a:endParaRPr>
          </a:p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微软雅黑" panose="020B0503020204020204" pitchFamily="34" charset="-122"/>
            </a:endParaRPr>
          </a:p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r>
              <a:rPr lang="zh-CN" altLang="en-US" sz="2400" dirty="0" smtClean="0">
                <a:latin typeface="微软雅黑" panose="020B0503020204020204" pitchFamily="34" charset="-122"/>
              </a:rPr>
              <a:t>计划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2019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年开通学生成绩和缴费查询、学生评课等</a:t>
            </a:r>
            <a:endParaRPr lang="en-US" altLang="zh-CN" sz="2400" dirty="0" smtClean="0">
              <a:latin typeface="微软雅黑" panose="020B0503020204020204" pitchFamily="34" charset="-122"/>
            </a:endParaRPr>
          </a:p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r>
              <a:rPr lang="zh-CN" altLang="en-US" sz="2400" dirty="0" smtClean="0">
                <a:latin typeface="微软雅黑" panose="020B0503020204020204" pitchFamily="34" charset="-122"/>
              </a:rPr>
              <a:t>通过手机ＡＰＰ查询</a:t>
            </a:r>
            <a:endParaRPr lang="en-US" altLang="zh-CN" sz="2400" dirty="0" smtClean="0">
              <a:latin typeface="微软雅黑" panose="020B0503020204020204" pitchFamily="34" charset="-122"/>
            </a:endParaRPr>
          </a:p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微软雅黑" panose="020B0503020204020204" pitchFamily="34" charset="-122"/>
            </a:endParaRPr>
          </a:p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endParaRPr lang="en-US" altLang="zh-CN" sz="2400" dirty="0" smtClean="0">
              <a:latin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233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695325" y="1893888"/>
            <a:ext cx="1152525" cy="11525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Rectangle 6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1416050" y="2681288"/>
            <a:ext cx="728663" cy="728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8" name="Rectangle 7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1028700" y="3373438"/>
            <a:ext cx="847725" cy="8080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9" name="Rectangle 8      (向天歌演示原创作品：www.TopPPT.cn)"/>
          <p:cNvSpPr/>
          <p:nvPr>
            <p:custDataLst>
              <p:tags r:id="rId5"/>
            </p:custDataLst>
          </p:nvPr>
        </p:nvSpPr>
        <p:spPr>
          <a:xfrm>
            <a:off x="839788" y="3943350"/>
            <a:ext cx="474663" cy="474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" name="Rectangle 9      (向天歌演示原创作品：www.TopPPT.cn)"/>
          <p:cNvSpPr/>
          <p:nvPr>
            <p:custDataLst>
              <p:tags r:id="rId6"/>
            </p:custDataLst>
          </p:nvPr>
        </p:nvSpPr>
        <p:spPr>
          <a:xfrm>
            <a:off x="1452563" y="4198938"/>
            <a:ext cx="1152525" cy="11509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1" name="Rectangle 10      (向天歌演示原创作品：www.TopPPT.cn)"/>
          <p:cNvSpPr/>
          <p:nvPr>
            <p:custDataLst>
              <p:tags r:id="rId7"/>
            </p:custDataLst>
          </p:nvPr>
        </p:nvSpPr>
        <p:spPr>
          <a:xfrm>
            <a:off x="2424113" y="3546475"/>
            <a:ext cx="919163" cy="8794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2" name="Rectangle 11      (向天歌演示原创作品：www.TopPPT.cn)"/>
          <p:cNvSpPr/>
          <p:nvPr>
            <p:custDataLst>
              <p:tags r:id="rId8"/>
            </p:custDataLst>
          </p:nvPr>
        </p:nvSpPr>
        <p:spPr>
          <a:xfrm>
            <a:off x="501650" y="4724400"/>
            <a:ext cx="1150938" cy="11525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pic>
        <p:nvPicPr>
          <p:cNvPr id="10249" name="Picture 14      (向天歌演示原创作品：www.TopPPT.cn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8925" y="2786063"/>
            <a:ext cx="503238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5      (向天歌演示原创作品：www.TopPPT.cn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677988" y="4367213"/>
            <a:ext cx="7159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6      (向天歌演示原创作品：www.TopPPT.cn)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 cstate="print">
            <a:biLevel thresh="50000"/>
            <a:grayscl/>
          </a:blip>
          <a:stretch>
            <a:fillRect/>
          </a:stretch>
        </p:blipFill>
        <p:spPr>
          <a:xfrm>
            <a:off x="814388" y="5014913"/>
            <a:ext cx="600075" cy="60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Rectangle 48      (向天歌演示原创作品：www.TopPPT.cn)"/>
          <p:cNvSpPr/>
          <p:nvPr>
            <p:custDataLst>
              <p:tags r:id="rId1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1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1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15"/>
            </p:custDataLst>
          </p:nvPr>
        </p:nvSpPr>
        <p:spPr>
          <a:xfrm>
            <a:off x="681038" y="304800"/>
            <a:ext cx="51989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三、数字化校园平台介绍</a:t>
            </a:r>
          </a:p>
        </p:txBody>
      </p:sp>
      <p:sp>
        <p:nvSpPr>
          <p:cNvPr id="17" name="TextBox 52      (向天歌演示原创作品：www.TopPPT.cn)"/>
          <p:cNvSpPr txBox="1"/>
          <p:nvPr>
            <p:custDataLst>
              <p:tags r:id="rId16"/>
            </p:custDataLst>
          </p:nvPr>
        </p:nvSpPr>
        <p:spPr>
          <a:xfrm>
            <a:off x="3575720" y="1219545"/>
            <a:ext cx="7632848" cy="32685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r>
              <a:rPr lang="zh-CN" altLang="en-US" sz="2400" dirty="0" smtClean="0"/>
              <a:t>数据安全措施：</a:t>
            </a:r>
            <a:endParaRPr lang="en-US" altLang="zh-CN" sz="2400" dirty="0" smtClean="0"/>
          </a:p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r>
              <a:rPr lang="zh-CN" altLang="en-US" sz="2400" dirty="0" smtClean="0"/>
              <a:t>前后台分开：</a:t>
            </a:r>
            <a:endParaRPr lang="en-US" altLang="zh-CN" sz="2400" dirty="0" smtClean="0"/>
          </a:p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r>
              <a:rPr lang="zh-CN" altLang="en-US" sz="2400" dirty="0" smtClean="0"/>
              <a:t>管理员的权限：总的管理员只能任命分系统的管理员，分系统的管理员可以修改本系统数据，其它的人只能查询；日志记录，每个操作，计算机可以自动记录</a:t>
            </a:r>
            <a:endParaRPr lang="en-US" altLang="zh-CN" sz="2400" dirty="0" smtClean="0"/>
          </a:p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r>
              <a:rPr lang="zh-CN" altLang="en-US" sz="2400" dirty="0" smtClean="0"/>
              <a:t>只能读取收费系统数据，财务数据完全隔开，只能通过人工上报数据</a:t>
            </a:r>
            <a:endParaRPr lang="en-US" altLang="zh-CN" sz="2400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233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695325" y="1893888"/>
            <a:ext cx="1152525" cy="11525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Rectangle 6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1416050" y="2681288"/>
            <a:ext cx="728663" cy="728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8" name="Rectangle 7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1028700" y="3373438"/>
            <a:ext cx="847725" cy="8080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9" name="Rectangle 8      (向天歌演示原创作品：www.TopPPT.cn)"/>
          <p:cNvSpPr/>
          <p:nvPr>
            <p:custDataLst>
              <p:tags r:id="rId5"/>
            </p:custDataLst>
          </p:nvPr>
        </p:nvSpPr>
        <p:spPr>
          <a:xfrm>
            <a:off x="839788" y="3943350"/>
            <a:ext cx="474663" cy="474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" name="Rectangle 9      (向天歌演示原创作品：www.TopPPT.cn)"/>
          <p:cNvSpPr/>
          <p:nvPr>
            <p:custDataLst>
              <p:tags r:id="rId6"/>
            </p:custDataLst>
          </p:nvPr>
        </p:nvSpPr>
        <p:spPr>
          <a:xfrm>
            <a:off x="1452563" y="4198938"/>
            <a:ext cx="1152525" cy="11509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1" name="Rectangle 10      (向天歌演示原创作品：www.TopPPT.cn)"/>
          <p:cNvSpPr/>
          <p:nvPr>
            <p:custDataLst>
              <p:tags r:id="rId7"/>
            </p:custDataLst>
          </p:nvPr>
        </p:nvSpPr>
        <p:spPr>
          <a:xfrm>
            <a:off x="2424113" y="3546475"/>
            <a:ext cx="919163" cy="8794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2" name="Rectangle 11      (向天歌演示原创作品：www.TopPPT.cn)"/>
          <p:cNvSpPr/>
          <p:nvPr>
            <p:custDataLst>
              <p:tags r:id="rId8"/>
            </p:custDataLst>
          </p:nvPr>
        </p:nvSpPr>
        <p:spPr>
          <a:xfrm>
            <a:off x="501650" y="4724400"/>
            <a:ext cx="1150938" cy="11525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pic>
        <p:nvPicPr>
          <p:cNvPr id="10249" name="Picture 14      (向天歌演示原创作品：www.TopPPT.cn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8925" y="2786063"/>
            <a:ext cx="503238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5      (向天歌演示原创作品：www.TopPPT.cn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677988" y="4367213"/>
            <a:ext cx="7159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6      (向天歌演示原创作品：www.TopPPT.cn)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 cstate="print">
            <a:biLevel thresh="50000"/>
            <a:grayscl/>
          </a:blip>
          <a:stretch>
            <a:fillRect/>
          </a:stretch>
        </p:blipFill>
        <p:spPr>
          <a:xfrm>
            <a:off x="814388" y="5014913"/>
            <a:ext cx="600075" cy="60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Rectangle 48      (向天歌演示原创作品：www.TopPPT.cn)"/>
          <p:cNvSpPr/>
          <p:nvPr>
            <p:custDataLst>
              <p:tags r:id="rId1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1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1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15"/>
            </p:custDataLst>
          </p:nvPr>
        </p:nvSpPr>
        <p:spPr>
          <a:xfrm>
            <a:off x="681038" y="304800"/>
            <a:ext cx="51989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三、数字化校园平台介绍</a:t>
            </a:r>
          </a:p>
        </p:txBody>
      </p:sp>
      <p:sp>
        <p:nvSpPr>
          <p:cNvPr id="17" name="TextBox 52      (向天歌演示原创作品：www.TopPPT.cn)"/>
          <p:cNvSpPr txBox="1"/>
          <p:nvPr>
            <p:custDataLst>
              <p:tags r:id="rId16"/>
            </p:custDataLst>
          </p:nvPr>
        </p:nvSpPr>
        <p:spPr>
          <a:xfrm>
            <a:off x="3575720" y="1219545"/>
            <a:ext cx="7632848" cy="22344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r>
              <a:rPr lang="zh-CN" altLang="en-US" sz="2400" dirty="0" smtClean="0"/>
              <a:t>先后多次对系统管理员进行了培训</a:t>
            </a:r>
            <a:endParaRPr lang="en-US" altLang="zh-CN" sz="2400" dirty="0" smtClean="0"/>
          </a:p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endParaRPr lang="en-US" altLang="zh-CN" sz="2400" dirty="0" smtClean="0"/>
          </a:p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r>
              <a:rPr lang="zh-CN" altLang="en-US" sz="2400" dirty="0" smtClean="0"/>
              <a:t>所有的账号已经发到了系部处室</a:t>
            </a:r>
            <a:endParaRPr lang="en-US" altLang="zh-CN" sz="2400" dirty="0" smtClean="0"/>
          </a:p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endParaRPr lang="en-US" altLang="zh-CN" sz="2400" dirty="0" smtClean="0"/>
          </a:p>
          <a:p>
            <a:pPr marL="457200" indent="-457200">
              <a:buClr>
                <a:srgbClr val="00B0F0"/>
              </a:buClr>
              <a:buFont typeface="Wingdings" panose="05000000000000000000" pitchFamily="2" charset="2"/>
              <a:buChar char="n"/>
            </a:pPr>
            <a:r>
              <a:rPr lang="zh-CN" altLang="en-US" sz="2400" dirty="0" smtClean="0"/>
              <a:t>网站有使用的方法</a:t>
            </a:r>
            <a:endParaRPr lang="en-US" altLang="zh-CN" sz="2400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233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695325" y="1893888"/>
            <a:ext cx="1152525" cy="11525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Rectangle 6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1416050" y="2681288"/>
            <a:ext cx="728663" cy="728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8" name="Rectangle 7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1028700" y="3373438"/>
            <a:ext cx="847725" cy="8080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9" name="Rectangle 8      (向天歌演示原创作品：www.TopPPT.cn)"/>
          <p:cNvSpPr/>
          <p:nvPr>
            <p:custDataLst>
              <p:tags r:id="rId5"/>
            </p:custDataLst>
          </p:nvPr>
        </p:nvSpPr>
        <p:spPr>
          <a:xfrm>
            <a:off x="839788" y="3943350"/>
            <a:ext cx="474663" cy="474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" name="Rectangle 9      (向天歌演示原创作品：www.TopPPT.cn)"/>
          <p:cNvSpPr/>
          <p:nvPr>
            <p:custDataLst>
              <p:tags r:id="rId6"/>
            </p:custDataLst>
          </p:nvPr>
        </p:nvSpPr>
        <p:spPr>
          <a:xfrm>
            <a:off x="1452563" y="4198938"/>
            <a:ext cx="1152525" cy="11509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1" name="Rectangle 10      (向天歌演示原创作品：www.TopPPT.cn)"/>
          <p:cNvSpPr/>
          <p:nvPr>
            <p:custDataLst>
              <p:tags r:id="rId7"/>
            </p:custDataLst>
          </p:nvPr>
        </p:nvSpPr>
        <p:spPr>
          <a:xfrm>
            <a:off x="2424113" y="3546475"/>
            <a:ext cx="919163" cy="8794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2" name="Rectangle 11      (向天歌演示原创作品：www.TopPPT.cn)"/>
          <p:cNvSpPr/>
          <p:nvPr>
            <p:custDataLst>
              <p:tags r:id="rId8"/>
            </p:custDataLst>
          </p:nvPr>
        </p:nvSpPr>
        <p:spPr>
          <a:xfrm>
            <a:off x="501650" y="4724400"/>
            <a:ext cx="1150938" cy="11525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pic>
        <p:nvPicPr>
          <p:cNvPr id="10249" name="Picture 14      (向天歌演示原创作品：www.TopPPT.cn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8925" y="2786063"/>
            <a:ext cx="503238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5      (向天歌演示原创作品：www.TopPPT.cn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677988" y="4367213"/>
            <a:ext cx="7159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6      (向天歌演示原创作品：www.TopPPT.cn)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 cstate="print">
            <a:biLevel thresh="50000"/>
            <a:grayscl/>
          </a:blip>
          <a:stretch>
            <a:fillRect/>
          </a:stretch>
        </p:blipFill>
        <p:spPr>
          <a:xfrm>
            <a:off x="814388" y="5014913"/>
            <a:ext cx="600075" cy="60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Rectangle 48      (向天歌演示原创作品：www.TopPPT.cn)"/>
          <p:cNvSpPr/>
          <p:nvPr>
            <p:custDataLst>
              <p:tags r:id="rId1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1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1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15"/>
            </p:custDataLst>
          </p:nvPr>
        </p:nvSpPr>
        <p:spPr>
          <a:xfrm>
            <a:off x="681038" y="304800"/>
            <a:ext cx="51989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三、数字化校园平台介绍</a:t>
            </a:r>
          </a:p>
        </p:txBody>
      </p:sp>
      <p:sp>
        <p:nvSpPr>
          <p:cNvPr id="17" name="TextBox 52      (向天歌演示原创作品：www.TopPPT.cn)"/>
          <p:cNvSpPr txBox="1"/>
          <p:nvPr>
            <p:custDataLst>
              <p:tags r:id="rId16"/>
            </p:custDataLst>
          </p:nvPr>
        </p:nvSpPr>
        <p:spPr>
          <a:xfrm>
            <a:off x="3935760" y="6027003"/>
            <a:ext cx="763284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 marL="457200" indent="-457200">
              <a:buClr>
                <a:srgbClr val="00B0F0"/>
              </a:buClr>
              <a:buNone/>
            </a:pPr>
            <a:r>
              <a:rPr lang="zh-CN" altLang="en-US" sz="2400" b="1" dirty="0" smtClean="0"/>
              <a:t>数字化平台工资查询方法</a:t>
            </a:r>
            <a:r>
              <a:rPr lang="en-US" altLang="zh-CN" sz="2400" dirty="0" smtClean="0"/>
              <a:t>http://www.xnzjxx.com/wz1.asp?ID=1657</a:t>
            </a:r>
          </a:p>
        </p:txBody>
      </p:sp>
      <p:pic>
        <p:nvPicPr>
          <p:cNvPr id="2049" name="Picture 1" descr="C:\Users\Administrator\AppData\Roaming\Tencent\Users\460766381\QQ\WinTemp\RichOle\K4KAMQG4`QM(CHUPVCE$KC2.pn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4151784" y="476672"/>
            <a:ext cx="6840760" cy="5271388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233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695325" y="1893888"/>
            <a:ext cx="1152525" cy="11525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Rectangle 6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1416050" y="2681288"/>
            <a:ext cx="728663" cy="728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8" name="Rectangle 7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1028700" y="3373438"/>
            <a:ext cx="847725" cy="8080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9" name="Rectangle 8      (向天歌演示原创作品：www.TopPPT.cn)"/>
          <p:cNvSpPr/>
          <p:nvPr>
            <p:custDataLst>
              <p:tags r:id="rId5"/>
            </p:custDataLst>
          </p:nvPr>
        </p:nvSpPr>
        <p:spPr>
          <a:xfrm>
            <a:off x="839788" y="3943350"/>
            <a:ext cx="474663" cy="474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" name="Rectangle 9      (向天歌演示原创作品：www.TopPPT.cn)"/>
          <p:cNvSpPr/>
          <p:nvPr>
            <p:custDataLst>
              <p:tags r:id="rId6"/>
            </p:custDataLst>
          </p:nvPr>
        </p:nvSpPr>
        <p:spPr>
          <a:xfrm>
            <a:off x="1452563" y="4198938"/>
            <a:ext cx="1152525" cy="11509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1" name="Rectangle 10      (向天歌演示原创作品：www.TopPPT.cn)"/>
          <p:cNvSpPr/>
          <p:nvPr>
            <p:custDataLst>
              <p:tags r:id="rId7"/>
            </p:custDataLst>
          </p:nvPr>
        </p:nvSpPr>
        <p:spPr>
          <a:xfrm>
            <a:off x="2424113" y="3546475"/>
            <a:ext cx="919163" cy="8794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2" name="Rectangle 11      (向天歌演示原创作品：www.TopPPT.cn)"/>
          <p:cNvSpPr/>
          <p:nvPr>
            <p:custDataLst>
              <p:tags r:id="rId8"/>
            </p:custDataLst>
          </p:nvPr>
        </p:nvSpPr>
        <p:spPr>
          <a:xfrm>
            <a:off x="501650" y="4724400"/>
            <a:ext cx="1150938" cy="11525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pic>
        <p:nvPicPr>
          <p:cNvPr id="10249" name="Picture 14      (向天歌演示原创作品：www.TopPPT.cn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8925" y="2786063"/>
            <a:ext cx="503238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5      (向天歌演示原创作品：www.TopPPT.cn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677988" y="4367213"/>
            <a:ext cx="7159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6      (向天歌演示原创作品：www.TopPPT.cn)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 cstate="print">
            <a:biLevel thresh="50000"/>
            <a:grayscl/>
          </a:blip>
          <a:stretch>
            <a:fillRect/>
          </a:stretch>
        </p:blipFill>
        <p:spPr>
          <a:xfrm>
            <a:off x="814388" y="5014913"/>
            <a:ext cx="600075" cy="60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Rectangle 48      (向天歌演示原创作品：www.TopPPT.cn)"/>
          <p:cNvSpPr/>
          <p:nvPr>
            <p:custDataLst>
              <p:tags r:id="rId1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1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1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15"/>
            </p:custDataLst>
          </p:nvPr>
        </p:nvSpPr>
        <p:spPr>
          <a:xfrm>
            <a:off x="681038" y="304800"/>
            <a:ext cx="51989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三、数字化校园平台介绍</a:t>
            </a:r>
          </a:p>
        </p:txBody>
      </p:sp>
      <p:sp>
        <p:nvSpPr>
          <p:cNvPr id="17" name="TextBox 52      (向天歌演示原创作品：www.TopPPT.cn)"/>
          <p:cNvSpPr txBox="1"/>
          <p:nvPr>
            <p:custDataLst>
              <p:tags r:id="rId16"/>
            </p:custDataLst>
          </p:nvPr>
        </p:nvSpPr>
        <p:spPr>
          <a:xfrm>
            <a:off x="3647728" y="5733256"/>
            <a:ext cx="763284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 marL="457200" indent="-457200">
              <a:buClr>
                <a:srgbClr val="00B0F0"/>
              </a:buClr>
              <a:buNone/>
            </a:pPr>
            <a:r>
              <a:rPr lang="zh-CN" altLang="en-US" sz="2400" b="1" dirty="0" smtClean="0"/>
              <a:t>数字图书登录方法</a:t>
            </a:r>
            <a:r>
              <a:rPr lang="en-US" altLang="zh-CN" sz="2400" dirty="0" smtClean="0"/>
              <a:t>http://www.xnzjxx.com/wz1.asp?ID=1537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4583832" y="136464"/>
            <a:ext cx="6870899" cy="5566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233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512693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四、数字化校园平台操作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登录方式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8" name="TextBox 58      (向天歌演示原创作品：www.TopPPT.cn)"/>
          <p:cNvSpPr txBox="1"/>
          <p:nvPr>
            <p:custDataLst>
              <p:tags r:id="rId6"/>
            </p:custDataLst>
          </p:nvPr>
        </p:nvSpPr>
        <p:spPr>
          <a:xfrm>
            <a:off x="983432" y="1093386"/>
            <a:ext cx="6934200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 marL="0" lvl="0" indent="0" eaLnBrk="0" hangingPunct="0">
              <a:spcBef>
                <a:spcPct val="0"/>
              </a:spcBef>
              <a:buNone/>
            </a:pPr>
            <a:r>
              <a:rPr lang="en-US" altLang="zh-CN" sz="1800" dirty="0" smtClean="0">
                <a:latin typeface="微软雅黑" pitchFamily="34" charset="-122"/>
              </a:rPr>
              <a:t>1</a:t>
            </a:r>
            <a:r>
              <a:rPr lang="zh-CN" altLang="en-US" sz="1800" dirty="0" smtClean="0">
                <a:latin typeface="微软雅黑" pitchFamily="34" charset="-122"/>
              </a:rPr>
              <a:t>、打开学校网站  </a:t>
            </a:r>
            <a:r>
              <a:rPr lang="en-US" altLang="zh-CN" sz="1800" dirty="0" smtClean="0">
                <a:latin typeface="微软雅黑" pitchFamily="34" charset="-122"/>
              </a:rPr>
              <a:t>www.xnzjxx.com</a:t>
            </a:r>
            <a:endParaRPr lang="zh-CN" altLang="en-US" sz="1800" dirty="0">
              <a:latin typeface="微软雅黑" pitchFamily="34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480" y="1484784"/>
            <a:ext cx="8208912" cy="5120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2710"/>
            <a:ext cx="12192000" cy="5239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534295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四、数字化校园平台操作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登录方式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8" name="TextBox 58      (向天歌演示原创作品：www.TopPPT.cn)"/>
          <p:cNvSpPr txBox="1"/>
          <p:nvPr>
            <p:custDataLst>
              <p:tags r:id="rId6"/>
            </p:custDataLst>
          </p:nvPr>
        </p:nvSpPr>
        <p:spPr>
          <a:xfrm>
            <a:off x="983432" y="908720"/>
            <a:ext cx="11017224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 marL="0" lvl="0" indent="0" eaLnBrk="0" hangingPunct="0">
              <a:spcBef>
                <a:spcPct val="0"/>
              </a:spcBef>
              <a:buNone/>
            </a:pPr>
            <a:r>
              <a:rPr lang="en-US" altLang="zh-CN" sz="1800" dirty="0" smtClean="0">
                <a:latin typeface="微软雅黑" pitchFamily="34" charset="-122"/>
              </a:rPr>
              <a:t>2</a:t>
            </a:r>
            <a:r>
              <a:rPr lang="zh-CN" altLang="en-US" sz="1800" dirty="0" smtClean="0">
                <a:latin typeface="微软雅黑" pitchFamily="34" charset="-122"/>
              </a:rPr>
              <a:t>、拖至页面下方，根据所在位置选择“数字化校园平台校内”或“数字化校园平台校外”</a:t>
            </a:r>
            <a:endParaRPr lang="zh-CN" altLang="en-US" sz="1800" dirty="0">
              <a:latin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608168" y="1844824"/>
            <a:ext cx="1224136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04312" y="1821047"/>
            <a:ext cx="1296144" cy="3838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7370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11" grpId="0" animBg="1"/>
      <p:bldP spid="11" grpId="1" animBg="1"/>
      <p:bldP spid="11" grpId="2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57029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四、数字化校园平台操作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登录方式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8" name="TextBox 58      (向天歌演示原创作品：www.TopPPT.cn)"/>
          <p:cNvSpPr txBox="1"/>
          <p:nvPr>
            <p:custDataLst>
              <p:tags r:id="rId6"/>
            </p:custDataLst>
          </p:nvPr>
        </p:nvSpPr>
        <p:spPr>
          <a:xfrm>
            <a:off x="983432" y="908720"/>
            <a:ext cx="11017224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 marL="0" lvl="0" indent="0" eaLnBrk="0" hangingPunct="0">
              <a:spcBef>
                <a:spcPct val="0"/>
              </a:spcBef>
              <a:buNone/>
            </a:pPr>
            <a:r>
              <a:rPr lang="en-US" altLang="zh-CN" sz="1800" dirty="0" smtClean="0">
                <a:latin typeface="微软雅黑" pitchFamily="34" charset="-122"/>
              </a:rPr>
              <a:t>3</a:t>
            </a:r>
            <a:r>
              <a:rPr lang="zh-CN" altLang="en-US" sz="1800" dirty="0" smtClean="0">
                <a:latin typeface="微软雅黑" pitchFamily="34" charset="-122"/>
              </a:rPr>
              <a:t>、输入用户名、密码、验证码后登录</a:t>
            </a:r>
            <a:endParaRPr lang="zh-CN" altLang="en-US" sz="1800" dirty="0">
              <a:latin typeface="微软雅黑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1843088"/>
            <a:ext cx="9001000" cy="4995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3828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685512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四、数字化校园平台操作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工资查询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3"/>
          <a:stretch/>
        </p:blipFill>
        <p:spPr bwMode="auto">
          <a:xfrm>
            <a:off x="839416" y="1268760"/>
            <a:ext cx="8943467" cy="1327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16" y="2708920"/>
            <a:ext cx="2669563" cy="414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950060" y="1585922"/>
            <a:ext cx="1761564" cy="7629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792" y="2687762"/>
            <a:ext cx="2976247" cy="4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06718" y="3390236"/>
            <a:ext cx="340590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根据权限不同，所看到的界面不一样。左侧为管理员界面，右侧为普通用户界面。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52415" y="4572826"/>
            <a:ext cx="1656184" cy="4001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管理员界面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48036" y="4572826"/>
            <a:ext cx="1776156" cy="4001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普通用户界面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541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2" grpId="0"/>
      <p:bldP spid="3" grpId="0" animBg="1"/>
      <p:bldP spid="3" grpId="1" animBg="1"/>
      <p:bldP spid="15" grpId="0" animBg="1"/>
      <p:bldP spid="1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工作资料\数字化校园建设方案\信息化建设情况介绍\网络拓扑图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00" y="908720"/>
            <a:ext cx="11237957" cy="5614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8      (向天歌演示原创作品：www.TopPPT.cn)"/>
          <p:cNvSpPr/>
          <p:nvPr>
            <p:custDataLst>
              <p:tags r:id="rId1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6" name="Rectangle 49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Rectangle 50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8" name="TextBox 51      (向天歌演示原创作品：www.TopPPT.cn)"/>
          <p:cNvSpPr txBox="1"/>
          <p:nvPr>
            <p:custDataLst>
              <p:tags r:id="rId4"/>
            </p:custDataLst>
          </p:nvPr>
        </p:nvSpPr>
        <p:spPr>
          <a:xfrm>
            <a:off x="681038" y="304800"/>
            <a:ext cx="4334842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一、基本情况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校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园网络拓扑图</a:t>
            </a:r>
          </a:p>
        </p:txBody>
      </p:sp>
    </p:spTree>
    <p:extLst>
      <p:ext uri="{BB962C8B-B14F-4D97-AF65-F5344CB8AC3E}">
        <p14:creationId xmlns:p14="http://schemas.microsoft.com/office/powerpoint/2010/main" val="41577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88" y="2715898"/>
            <a:ext cx="2040235" cy="3392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685512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四、数字化校园平台操作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工资查询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3"/>
          <a:stretch/>
        </p:blipFill>
        <p:spPr bwMode="auto">
          <a:xfrm>
            <a:off x="839416" y="1268760"/>
            <a:ext cx="8943467" cy="1327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767408" y="4509120"/>
            <a:ext cx="1872208" cy="4680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5551" y="2715898"/>
            <a:ext cx="9216449" cy="3392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7176120" y="5805264"/>
            <a:ext cx="504056" cy="2153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719736" y="5969215"/>
            <a:ext cx="698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点击“工资查询”模块里的“查询”，即可查询工资信息。还可按日期进行检索。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615"/>
            <a:ext cx="12192000" cy="6685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7582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685512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四、数字化校园平台操作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招生查询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3"/>
          <a:stretch/>
        </p:blipFill>
        <p:spPr bwMode="auto">
          <a:xfrm>
            <a:off x="911424" y="797729"/>
            <a:ext cx="8943467" cy="1327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93" y="2461245"/>
            <a:ext cx="3319485" cy="3704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823" y="2461245"/>
            <a:ext cx="2862201" cy="439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203994" y="2885090"/>
            <a:ext cx="2003574" cy="576064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113370" y="5949280"/>
            <a:ext cx="2003574" cy="432048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93" y="2348880"/>
            <a:ext cx="11818447" cy="450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213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685512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四、数字化校园平台操作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招生查询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03512" y="1183970"/>
            <a:ext cx="93363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招生系统管理员可以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招生平台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”-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“学生管理”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“招生统计报表”中查询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系部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处室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个人招生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统计表。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057669"/>
            <a:ext cx="10465256" cy="57988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31777" y="1183970"/>
            <a:ext cx="2735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系部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处室招生统计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197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5"/>
            </p:custDataLst>
          </p:nvPr>
        </p:nvSpPr>
        <p:spPr>
          <a:xfrm>
            <a:off x="681038" y="304800"/>
            <a:ext cx="685512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四、数字化校园平台操作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招生查询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03512" y="1183970"/>
            <a:ext cx="93363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招生系统管理员可以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招生平台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”-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“学生管理”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“招生统计报表”中查询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系部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处室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个人招生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统计表。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425" y="3356992"/>
            <a:ext cx="11077575" cy="21145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70135" y="2973557"/>
            <a:ext cx="1803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个人招生统计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5613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2"/>
            </p:custDataLst>
          </p:nvPr>
        </p:nvSpPr>
        <p:spPr>
          <a:xfrm rot="3131087" flipV="1">
            <a:off x="4081205" y="652921"/>
            <a:ext cx="4245500" cy="5339068"/>
          </a:xfrm>
          <a:custGeom>
            <a:avLst/>
            <a:gdLst>
              <a:gd name="connsiteX0" fmla="*/ 1588293 w 3925991"/>
              <a:gd name="connsiteY0" fmla="*/ 2290541 h 4937492"/>
              <a:gd name="connsiteX1" fmla="*/ 2063727 w 3925991"/>
              <a:gd name="connsiteY1" fmla="*/ 1821287 h 4937492"/>
              <a:gd name="connsiteX2" fmla="*/ 2189212 w 3925991"/>
              <a:gd name="connsiteY2" fmla="*/ 2081910 h 4937492"/>
              <a:gd name="connsiteX3" fmla="*/ 1526366 w 3925991"/>
              <a:gd name="connsiteY3" fmla="*/ 2351663 h 4937492"/>
              <a:gd name="connsiteX4" fmla="*/ 1573848 w 3925991"/>
              <a:gd name="connsiteY4" fmla="*/ 2304798 h 4937492"/>
              <a:gd name="connsiteX5" fmla="*/ 2654669 w 3925991"/>
              <a:gd name="connsiteY5" fmla="*/ 2121927 h 4937492"/>
              <a:gd name="connsiteX6" fmla="*/ 2607219 w 3925991"/>
              <a:gd name="connsiteY6" fmla="*/ 1936784 h 4937492"/>
              <a:gd name="connsiteX7" fmla="*/ 2413412 w 3925991"/>
              <a:gd name="connsiteY7" fmla="*/ 2004071 h 4937492"/>
              <a:gd name="connsiteX8" fmla="*/ 2124688 w 3925991"/>
              <a:gd name="connsiteY8" fmla="*/ 1761118 h 4937492"/>
              <a:gd name="connsiteX9" fmla="*/ 2347705 w 3925991"/>
              <a:gd name="connsiteY9" fmla="*/ 1540999 h 4937492"/>
              <a:gd name="connsiteX10" fmla="*/ 2119430 w 3925991"/>
              <a:gd name="connsiteY10" fmla="*/ 1361689 h 4937492"/>
              <a:gd name="connsiteX11" fmla="*/ 1556336 w 3925991"/>
              <a:gd name="connsiteY11" fmla="*/ 2301636 h 4937492"/>
              <a:gd name="connsiteX12" fmla="*/ 1521924 w 3925991"/>
              <a:gd name="connsiteY12" fmla="*/ 2313583 h 4937492"/>
              <a:gd name="connsiteX13" fmla="*/ 1552253 w 3925991"/>
              <a:gd name="connsiteY13" fmla="*/ 2308452 h 4937492"/>
              <a:gd name="connsiteX14" fmla="*/ 0 w 3925991"/>
              <a:gd name="connsiteY14" fmla="*/ 534139 h 4937492"/>
              <a:gd name="connsiteX15" fmla="*/ 748392 w 3925991"/>
              <a:gd name="connsiteY15" fmla="*/ 1253112 h 4937492"/>
              <a:gd name="connsiteX16" fmla="*/ 430781 w 3925991"/>
              <a:gd name="connsiteY16" fmla="*/ 691321 h 4937492"/>
              <a:gd name="connsiteX17" fmla="*/ 1327878 w 3925991"/>
              <a:gd name="connsiteY17" fmla="*/ 298905 h 4937492"/>
              <a:gd name="connsiteX18" fmla="*/ 1138066 w 3925991"/>
              <a:gd name="connsiteY18" fmla="*/ 0 h 4937492"/>
              <a:gd name="connsiteX19" fmla="*/ 403558 w 3925991"/>
              <a:gd name="connsiteY19" fmla="*/ 643170 h 4937492"/>
              <a:gd name="connsiteX20" fmla="*/ 237644 w 3925991"/>
              <a:gd name="connsiteY20" fmla="*/ 349702 h 4937492"/>
              <a:gd name="connsiteX21" fmla="*/ 3259808 w 3925991"/>
              <a:gd name="connsiteY21" fmla="*/ 4769533 h 4937492"/>
              <a:gd name="connsiteX22" fmla="*/ 3326451 w 3925991"/>
              <a:gd name="connsiteY22" fmla="*/ 4769533 h 4937492"/>
              <a:gd name="connsiteX23" fmla="*/ 3259808 w 3925991"/>
              <a:gd name="connsiteY23" fmla="*/ 4546311 h 4937492"/>
              <a:gd name="connsiteX24" fmla="*/ 715016 w 3925991"/>
              <a:gd name="connsiteY24" fmla="*/ 1545812 h 4937492"/>
              <a:gd name="connsiteX25" fmla="*/ 1224662 w 3925991"/>
              <a:gd name="connsiteY25" fmla="*/ 1228640 h 4937492"/>
              <a:gd name="connsiteX26" fmla="*/ 1553185 w 3925991"/>
              <a:gd name="connsiteY26" fmla="*/ 1505082 h 4937492"/>
              <a:gd name="connsiteX27" fmla="*/ 985860 w 3925991"/>
              <a:gd name="connsiteY27" fmla="*/ 1875541 h 4937492"/>
              <a:gd name="connsiteX28" fmla="*/ 1114162 w 3925991"/>
              <a:gd name="connsiteY28" fmla="*/ 2040856 h 4937492"/>
              <a:gd name="connsiteX29" fmla="*/ 1629252 w 3925991"/>
              <a:gd name="connsiteY29" fmla="*/ 1569091 h 4937492"/>
              <a:gd name="connsiteX30" fmla="*/ 1629945 w 3925991"/>
              <a:gd name="connsiteY30" fmla="*/ 1569674 h 4937492"/>
              <a:gd name="connsiteX31" fmla="*/ 1629538 w 3925991"/>
              <a:gd name="connsiteY31" fmla="*/ 1568829 h 4937492"/>
              <a:gd name="connsiteX32" fmla="*/ 2061669 w 3925991"/>
              <a:gd name="connsiteY32" fmla="*/ 1173046 h 4937492"/>
              <a:gd name="connsiteX33" fmla="*/ 1587923 w 3925991"/>
              <a:gd name="connsiteY33" fmla="*/ 1482398 h 4937492"/>
              <a:gd name="connsiteX34" fmla="*/ 1410160 w 3925991"/>
              <a:gd name="connsiteY34" fmla="*/ 1113198 h 4937492"/>
              <a:gd name="connsiteX35" fmla="*/ 1808084 w 3925991"/>
              <a:gd name="connsiteY35" fmla="*/ 865554 h 4937492"/>
              <a:gd name="connsiteX36" fmla="*/ 1645264 w 3925991"/>
              <a:gd name="connsiteY36" fmla="*/ 655764 h 4937492"/>
              <a:gd name="connsiteX37" fmla="*/ 2756171 w 3925991"/>
              <a:gd name="connsiteY37" fmla="*/ 4212531 h 4937492"/>
              <a:gd name="connsiteX38" fmla="*/ 3140506 w 3925991"/>
              <a:gd name="connsiteY38" fmla="*/ 3905777 h 4937492"/>
              <a:gd name="connsiteX39" fmla="*/ 3176620 w 3925991"/>
              <a:gd name="connsiteY39" fmla="*/ 4432247 h 4937492"/>
              <a:gd name="connsiteX40" fmla="*/ 3380443 w 3925991"/>
              <a:gd name="connsiteY40" fmla="*/ 3809456 h 4937492"/>
              <a:gd name="connsiteX41" fmla="*/ 3925991 w 3925991"/>
              <a:gd name="connsiteY41" fmla="*/ 3818061 h 4937492"/>
              <a:gd name="connsiteX42" fmla="*/ 3879334 w 3925991"/>
              <a:gd name="connsiteY42" fmla="*/ 3556633 h 4937492"/>
              <a:gd name="connsiteX43" fmla="*/ 3339029 w 3925991"/>
              <a:gd name="connsiteY43" fmla="*/ 3765576 h 4937492"/>
              <a:gd name="connsiteX44" fmla="*/ 3319251 w 3925991"/>
              <a:gd name="connsiteY44" fmla="*/ 3763113 h 4937492"/>
              <a:gd name="connsiteX45" fmla="*/ 3766016 w 3925991"/>
              <a:gd name="connsiteY45" fmla="*/ 3406530 h 4937492"/>
              <a:gd name="connsiteX46" fmla="*/ 3517889 w 3925991"/>
              <a:gd name="connsiteY46" fmla="*/ 3168879 h 4937492"/>
              <a:gd name="connsiteX47" fmla="*/ 1894465 w 3925991"/>
              <a:gd name="connsiteY47" fmla="*/ 3132813 h 4937492"/>
              <a:gd name="connsiteX48" fmla="*/ 1926278 w 3925991"/>
              <a:gd name="connsiteY48" fmla="*/ 3130130 h 4937492"/>
              <a:gd name="connsiteX49" fmla="*/ 1911336 w 3925991"/>
              <a:gd name="connsiteY49" fmla="*/ 3147018 h 4937492"/>
              <a:gd name="connsiteX50" fmla="*/ 1935017 w 3925991"/>
              <a:gd name="connsiteY50" fmla="*/ 3129393 h 4937492"/>
              <a:gd name="connsiteX51" fmla="*/ 2934976 w 3925991"/>
              <a:gd name="connsiteY51" fmla="*/ 3045067 h 4937492"/>
              <a:gd name="connsiteX52" fmla="*/ 2323478 w 3925991"/>
              <a:gd name="connsiteY52" fmla="*/ 3627121 h 4937492"/>
              <a:gd name="connsiteX53" fmla="*/ 3302960 w 3925991"/>
              <a:gd name="connsiteY53" fmla="*/ 3014035 h 4937492"/>
              <a:gd name="connsiteX54" fmla="*/ 3327171 w 3925991"/>
              <a:gd name="connsiteY54" fmla="*/ 3011993 h 4937492"/>
              <a:gd name="connsiteX55" fmla="*/ 3325066 w 3925991"/>
              <a:gd name="connsiteY55" fmla="*/ 3000198 h 4937492"/>
              <a:gd name="connsiteX56" fmla="*/ 3414494 w 3925991"/>
              <a:gd name="connsiteY56" fmla="*/ 2944223 h 4937492"/>
              <a:gd name="connsiteX57" fmla="*/ 3285386 w 3925991"/>
              <a:gd name="connsiteY57" fmla="*/ 2777869 h 4937492"/>
              <a:gd name="connsiteX58" fmla="*/ 3280513 w 3925991"/>
              <a:gd name="connsiteY58" fmla="*/ 2750563 h 4937492"/>
              <a:gd name="connsiteX59" fmla="*/ 3267071 w 3925991"/>
              <a:gd name="connsiteY59" fmla="*/ 2754270 h 4937492"/>
              <a:gd name="connsiteX60" fmla="*/ 3255775 w 3925991"/>
              <a:gd name="connsiteY60" fmla="*/ 2739715 h 4937492"/>
              <a:gd name="connsiteX61" fmla="*/ 3229637 w 3925991"/>
              <a:gd name="connsiteY61" fmla="*/ 2764594 h 4937492"/>
              <a:gd name="connsiteX62" fmla="*/ 1951589 w 3925991"/>
              <a:gd name="connsiteY62" fmla="*/ 3117059 h 4937492"/>
              <a:gd name="connsiteX63" fmla="*/ 2944142 w 3925991"/>
              <a:gd name="connsiteY63" fmla="*/ 2378348 h 4937492"/>
              <a:gd name="connsiteX64" fmla="*/ 2764465 w 3925991"/>
              <a:gd name="connsiteY64" fmla="*/ 2182801 h 4937492"/>
              <a:gd name="connsiteX65" fmla="*/ 1933406 w 3925991"/>
              <a:gd name="connsiteY65" fmla="*/ 3122074 h 4937492"/>
              <a:gd name="connsiteX66" fmla="*/ 3194103 w 3925991"/>
              <a:gd name="connsiteY66" fmla="*/ 4937492 h 4937492"/>
              <a:gd name="connsiteX67" fmla="*/ 3257914 w 3925991"/>
              <a:gd name="connsiteY67" fmla="*/ 4924012 h 4937492"/>
              <a:gd name="connsiteX68" fmla="*/ 3212759 w 3925991"/>
              <a:gd name="connsiteY68" fmla="*/ 4710275 h 4937492"/>
              <a:gd name="connsiteX69" fmla="*/ 3024632 w 3925991"/>
              <a:gd name="connsiteY69" fmla="*/ 4815933 h 4937492"/>
              <a:gd name="connsiteX70" fmla="*/ 3137795 w 3925991"/>
              <a:gd name="connsiteY70" fmla="*/ 4844962 h 4937492"/>
              <a:gd name="connsiteX71" fmla="*/ 3178445 w 3925991"/>
              <a:gd name="connsiteY71" fmla="*/ 4451404 h 4937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925991" h="4937492">
                <a:moveTo>
                  <a:pt x="1588293" y="2290541"/>
                </a:moveTo>
                <a:lnTo>
                  <a:pt x="2063727" y="1821287"/>
                </a:lnTo>
                <a:lnTo>
                  <a:pt x="2189212" y="2081910"/>
                </a:lnTo>
                <a:close/>
                <a:moveTo>
                  <a:pt x="1526366" y="2351663"/>
                </a:moveTo>
                <a:lnTo>
                  <a:pt x="1573848" y="2304798"/>
                </a:lnTo>
                <a:lnTo>
                  <a:pt x="2654669" y="2121927"/>
                </a:lnTo>
                <a:lnTo>
                  <a:pt x="2607219" y="1936784"/>
                </a:lnTo>
                <a:lnTo>
                  <a:pt x="2413412" y="2004071"/>
                </a:lnTo>
                <a:lnTo>
                  <a:pt x="2124688" y="1761118"/>
                </a:lnTo>
                <a:lnTo>
                  <a:pt x="2347705" y="1540999"/>
                </a:lnTo>
                <a:lnTo>
                  <a:pt x="2119430" y="1361689"/>
                </a:lnTo>
                <a:lnTo>
                  <a:pt x="1556336" y="2301636"/>
                </a:lnTo>
                <a:lnTo>
                  <a:pt x="1521924" y="2313583"/>
                </a:lnTo>
                <a:lnTo>
                  <a:pt x="1552253" y="2308452"/>
                </a:lnTo>
                <a:close/>
                <a:moveTo>
                  <a:pt x="0" y="534139"/>
                </a:moveTo>
                <a:lnTo>
                  <a:pt x="748392" y="1253112"/>
                </a:lnTo>
                <a:lnTo>
                  <a:pt x="430781" y="691321"/>
                </a:lnTo>
                <a:lnTo>
                  <a:pt x="1327878" y="298905"/>
                </a:lnTo>
                <a:lnTo>
                  <a:pt x="1138066" y="0"/>
                </a:lnTo>
                <a:lnTo>
                  <a:pt x="403558" y="643170"/>
                </a:lnTo>
                <a:lnTo>
                  <a:pt x="237644" y="349702"/>
                </a:lnTo>
                <a:close/>
                <a:moveTo>
                  <a:pt x="3259808" y="4769533"/>
                </a:moveTo>
                <a:lnTo>
                  <a:pt x="3326451" y="4769533"/>
                </a:lnTo>
                <a:lnTo>
                  <a:pt x="3259808" y="4546311"/>
                </a:lnTo>
                <a:close/>
                <a:moveTo>
                  <a:pt x="715016" y="1545812"/>
                </a:moveTo>
                <a:lnTo>
                  <a:pt x="1224662" y="1228640"/>
                </a:lnTo>
                <a:lnTo>
                  <a:pt x="1553185" y="1505082"/>
                </a:lnTo>
                <a:lnTo>
                  <a:pt x="985860" y="1875541"/>
                </a:lnTo>
                <a:lnTo>
                  <a:pt x="1114162" y="2040856"/>
                </a:lnTo>
                <a:lnTo>
                  <a:pt x="1629252" y="1569091"/>
                </a:lnTo>
                <a:lnTo>
                  <a:pt x="1629945" y="1569674"/>
                </a:lnTo>
                <a:lnTo>
                  <a:pt x="1629538" y="1568829"/>
                </a:lnTo>
                <a:lnTo>
                  <a:pt x="2061669" y="1173046"/>
                </a:lnTo>
                <a:lnTo>
                  <a:pt x="1587923" y="1482398"/>
                </a:lnTo>
                <a:lnTo>
                  <a:pt x="1410160" y="1113198"/>
                </a:lnTo>
                <a:lnTo>
                  <a:pt x="1808084" y="865554"/>
                </a:lnTo>
                <a:lnTo>
                  <a:pt x="1645264" y="655764"/>
                </a:lnTo>
                <a:close/>
                <a:moveTo>
                  <a:pt x="2756171" y="4212531"/>
                </a:moveTo>
                <a:lnTo>
                  <a:pt x="3140506" y="3905777"/>
                </a:lnTo>
                <a:lnTo>
                  <a:pt x="3176620" y="4432247"/>
                </a:lnTo>
                <a:lnTo>
                  <a:pt x="3380443" y="3809456"/>
                </a:lnTo>
                <a:lnTo>
                  <a:pt x="3925991" y="3818061"/>
                </a:lnTo>
                <a:lnTo>
                  <a:pt x="3879334" y="3556633"/>
                </a:lnTo>
                <a:lnTo>
                  <a:pt x="3339029" y="3765576"/>
                </a:lnTo>
                <a:lnTo>
                  <a:pt x="3319251" y="3763113"/>
                </a:lnTo>
                <a:lnTo>
                  <a:pt x="3766016" y="3406530"/>
                </a:lnTo>
                <a:lnTo>
                  <a:pt x="3517889" y="3168879"/>
                </a:lnTo>
                <a:close/>
                <a:moveTo>
                  <a:pt x="1894465" y="3132813"/>
                </a:moveTo>
                <a:lnTo>
                  <a:pt x="1926278" y="3130130"/>
                </a:lnTo>
                <a:lnTo>
                  <a:pt x="1911336" y="3147018"/>
                </a:lnTo>
                <a:lnTo>
                  <a:pt x="1935017" y="3129393"/>
                </a:lnTo>
                <a:lnTo>
                  <a:pt x="2934976" y="3045067"/>
                </a:lnTo>
                <a:lnTo>
                  <a:pt x="2323478" y="3627121"/>
                </a:lnTo>
                <a:lnTo>
                  <a:pt x="3302960" y="3014035"/>
                </a:lnTo>
                <a:lnTo>
                  <a:pt x="3327171" y="3011993"/>
                </a:lnTo>
                <a:lnTo>
                  <a:pt x="3325066" y="3000198"/>
                </a:lnTo>
                <a:lnTo>
                  <a:pt x="3414494" y="2944223"/>
                </a:lnTo>
                <a:lnTo>
                  <a:pt x="3285386" y="2777869"/>
                </a:lnTo>
                <a:lnTo>
                  <a:pt x="3280513" y="2750563"/>
                </a:lnTo>
                <a:lnTo>
                  <a:pt x="3267071" y="2754270"/>
                </a:lnTo>
                <a:lnTo>
                  <a:pt x="3255775" y="2739715"/>
                </a:lnTo>
                <a:lnTo>
                  <a:pt x="3229637" y="2764594"/>
                </a:lnTo>
                <a:lnTo>
                  <a:pt x="1951589" y="3117059"/>
                </a:lnTo>
                <a:lnTo>
                  <a:pt x="2944142" y="2378348"/>
                </a:lnTo>
                <a:lnTo>
                  <a:pt x="2764465" y="2182801"/>
                </a:lnTo>
                <a:lnTo>
                  <a:pt x="1933406" y="3122074"/>
                </a:lnTo>
                <a:close/>
                <a:moveTo>
                  <a:pt x="3194103" y="4937492"/>
                </a:moveTo>
                <a:lnTo>
                  <a:pt x="3257914" y="4924012"/>
                </a:lnTo>
                <a:lnTo>
                  <a:pt x="3212759" y="4710275"/>
                </a:lnTo>
                <a:close/>
                <a:moveTo>
                  <a:pt x="3024632" y="4815933"/>
                </a:moveTo>
                <a:lnTo>
                  <a:pt x="3137795" y="4844962"/>
                </a:lnTo>
                <a:lnTo>
                  <a:pt x="3178445" y="445140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80" kern="0">
              <a:solidFill>
                <a:srgbClr val="FFFFFF"/>
              </a:solidFill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341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695325" y="1893888"/>
            <a:ext cx="1152525" cy="11525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Rectangle 6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1416050" y="2681288"/>
            <a:ext cx="728663" cy="728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8" name="Rectangle 7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1028700" y="3373438"/>
            <a:ext cx="847725" cy="8080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9" name="Rectangle 8      (向天歌演示原创作品：www.TopPPT.cn)"/>
          <p:cNvSpPr/>
          <p:nvPr>
            <p:custDataLst>
              <p:tags r:id="rId5"/>
            </p:custDataLst>
          </p:nvPr>
        </p:nvSpPr>
        <p:spPr>
          <a:xfrm>
            <a:off x="839788" y="3943350"/>
            <a:ext cx="474663" cy="474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" name="Rectangle 9      (向天歌演示原创作品：www.TopPPT.cn)"/>
          <p:cNvSpPr/>
          <p:nvPr>
            <p:custDataLst>
              <p:tags r:id="rId6"/>
            </p:custDataLst>
          </p:nvPr>
        </p:nvSpPr>
        <p:spPr>
          <a:xfrm>
            <a:off x="1452563" y="4198938"/>
            <a:ext cx="1152525" cy="11509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1" name="Rectangle 10      (向天歌演示原创作品：www.TopPPT.cn)"/>
          <p:cNvSpPr/>
          <p:nvPr>
            <p:custDataLst>
              <p:tags r:id="rId7"/>
            </p:custDataLst>
          </p:nvPr>
        </p:nvSpPr>
        <p:spPr>
          <a:xfrm>
            <a:off x="2424113" y="3546475"/>
            <a:ext cx="919163" cy="8794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2" name="Rectangle 11      (向天歌演示原创作品：www.TopPPT.cn)"/>
          <p:cNvSpPr/>
          <p:nvPr>
            <p:custDataLst>
              <p:tags r:id="rId8"/>
            </p:custDataLst>
          </p:nvPr>
        </p:nvSpPr>
        <p:spPr>
          <a:xfrm>
            <a:off x="501650" y="4724400"/>
            <a:ext cx="1150938" cy="11525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pic>
        <p:nvPicPr>
          <p:cNvPr id="10249" name="Picture 14      (向天歌演示原创作品：www.TopPPT.cn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8925" y="2786063"/>
            <a:ext cx="503238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5      (向天歌演示原创作品：www.TopPPT.cn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677988" y="4367213"/>
            <a:ext cx="7159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6      (向天歌演示原创作品：www.TopPPT.cn)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 cstate="print">
            <a:biLevel thresh="50000"/>
            <a:grayscl/>
          </a:blip>
          <a:stretch>
            <a:fillRect/>
          </a:stretch>
        </p:blipFill>
        <p:spPr>
          <a:xfrm>
            <a:off x="814388" y="5014913"/>
            <a:ext cx="600075" cy="60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Rectangle 48      (向天歌演示原创作品：www.TopPPT.cn)"/>
          <p:cNvSpPr/>
          <p:nvPr>
            <p:custDataLst>
              <p:tags r:id="rId1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1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1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15"/>
            </p:custDataLst>
          </p:nvPr>
        </p:nvSpPr>
        <p:spPr>
          <a:xfrm>
            <a:off x="681038" y="304800"/>
            <a:ext cx="433484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一、基本情况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网络建设现状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7" name="TextBox 52      (向天歌演示原创作品：www.TopPPT.cn)"/>
          <p:cNvSpPr txBox="1"/>
          <p:nvPr>
            <p:custDataLst>
              <p:tags r:id="rId16"/>
            </p:custDataLst>
          </p:nvPr>
        </p:nvSpPr>
        <p:spPr>
          <a:xfrm>
            <a:off x="3503712" y="6237312"/>
            <a:ext cx="7632848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 algn="ctr">
              <a:buClr>
                <a:srgbClr val="3CA0FE"/>
              </a:buClr>
              <a:buNone/>
            </a:pPr>
            <a:r>
              <a:rPr lang="zh-CN" altLang="en-US" sz="2000" b="1" dirty="0" smtClean="0"/>
              <a:t>网络机房</a:t>
            </a:r>
            <a:endParaRPr lang="zh-CN" altLang="zh-CN" sz="2000" b="1" dirty="0"/>
          </a:p>
        </p:txBody>
      </p:sp>
      <p:pic>
        <p:nvPicPr>
          <p:cNvPr id="1026" name="Picture 2" descr="C:\Users\Administrator\Desktop\项目绩效评估\IMG_20170609_081645.jp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4151784" y="476672"/>
            <a:ext cx="7236296" cy="5688632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6698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695325" y="1893888"/>
            <a:ext cx="1152525" cy="11525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Rectangle 6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1416050" y="2681288"/>
            <a:ext cx="728663" cy="728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8" name="Rectangle 7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1028700" y="3373438"/>
            <a:ext cx="847725" cy="8080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9" name="Rectangle 8      (向天歌演示原创作品：www.TopPPT.cn)"/>
          <p:cNvSpPr/>
          <p:nvPr>
            <p:custDataLst>
              <p:tags r:id="rId5"/>
            </p:custDataLst>
          </p:nvPr>
        </p:nvSpPr>
        <p:spPr>
          <a:xfrm>
            <a:off x="839788" y="3943350"/>
            <a:ext cx="474663" cy="474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" name="Rectangle 9      (向天歌演示原创作品：www.TopPPT.cn)"/>
          <p:cNvSpPr/>
          <p:nvPr>
            <p:custDataLst>
              <p:tags r:id="rId6"/>
            </p:custDataLst>
          </p:nvPr>
        </p:nvSpPr>
        <p:spPr>
          <a:xfrm>
            <a:off x="1452563" y="4198938"/>
            <a:ext cx="1152525" cy="11509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1" name="Rectangle 10      (向天歌演示原创作品：www.TopPPT.cn)"/>
          <p:cNvSpPr/>
          <p:nvPr>
            <p:custDataLst>
              <p:tags r:id="rId7"/>
            </p:custDataLst>
          </p:nvPr>
        </p:nvSpPr>
        <p:spPr>
          <a:xfrm>
            <a:off x="2424113" y="3546475"/>
            <a:ext cx="919163" cy="8794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2" name="Rectangle 11      (向天歌演示原创作品：www.TopPPT.cn)"/>
          <p:cNvSpPr/>
          <p:nvPr>
            <p:custDataLst>
              <p:tags r:id="rId8"/>
            </p:custDataLst>
          </p:nvPr>
        </p:nvSpPr>
        <p:spPr>
          <a:xfrm>
            <a:off x="501650" y="4724400"/>
            <a:ext cx="1150938" cy="11525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pic>
        <p:nvPicPr>
          <p:cNvPr id="10249" name="Picture 14      (向天歌演示原创作品：www.TopPPT.cn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8925" y="2786063"/>
            <a:ext cx="503238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5      (向天歌演示原创作品：www.TopPPT.cn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677988" y="4367213"/>
            <a:ext cx="7159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6      (向天歌演示原创作品：www.TopPPT.cn)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 cstate="print">
            <a:biLevel thresh="50000"/>
            <a:grayscl/>
          </a:blip>
          <a:stretch>
            <a:fillRect/>
          </a:stretch>
        </p:blipFill>
        <p:spPr>
          <a:xfrm>
            <a:off x="814388" y="5014913"/>
            <a:ext cx="600075" cy="60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Rectangle 48      (向天歌演示原创作品：www.TopPPT.cn)"/>
          <p:cNvSpPr/>
          <p:nvPr>
            <p:custDataLst>
              <p:tags r:id="rId1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1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1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15"/>
            </p:custDataLst>
          </p:nvPr>
        </p:nvSpPr>
        <p:spPr>
          <a:xfrm>
            <a:off x="681038" y="304800"/>
            <a:ext cx="51989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一、基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本情况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信息化的应用和推广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52      (向天歌演示原创作品：www.TopPPT.cn)"/>
          <p:cNvSpPr txBox="1"/>
          <p:nvPr>
            <p:custDataLst>
              <p:tags r:id="rId16"/>
            </p:custDataLst>
          </p:nvPr>
        </p:nvSpPr>
        <p:spPr>
          <a:xfrm>
            <a:off x="3863752" y="6165304"/>
            <a:ext cx="763284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 algn="ctr">
              <a:buClr>
                <a:srgbClr val="3CA0FE"/>
              </a:buClr>
              <a:buNone/>
            </a:pPr>
            <a:r>
              <a:rPr lang="zh-CN" altLang="zh-CN" sz="2400" b="1" dirty="0" smtClean="0"/>
              <a:t>学校网</a:t>
            </a:r>
            <a:r>
              <a:rPr lang="zh-CN" altLang="zh-CN" sz="2400" b="1" dirty="0"/>
              <a:t>站（</a:t>
            </a:r>
            <a:r>
              <a:rPr lang="en-US" altLang="zh-CN" sz="2400" b="1" dirty="0" err="1">
                <a:hlinkClick r:id="rId22"/>
              </a:rPr>
              <a:t>www.xnzjxx.com</a:t>
            </a:r>
            <a:r>
              <a:rPr lang="zh-CN" altLang="zh-CN" sz="2400" b="1" dirty="0" smtClean="0"/>
              <a:t>）</a:t>
            </a:r>
            <a:endParaRPr lang="zh-CN" altLang="zh-CN" sz="2400" b="1" dirty="0"/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032" y="908720"/>
            <a:ext cx="8712968" cy="5120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233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695325" y="1893888"/>
            <a:ext cx="1152525" cy="11525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Rectangle 6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1416050" y="2681288"/>
            <a:ext cx="728663" cy="728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8" name="Rectangle 7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1028700" y="3373438"/>
            <a:ext cx="847725" cy="8080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9" name="Rectangle 8      (向天歌演示原创作品：www.TopPPT.cn)"/>
          <p:cNvSpPr/>
          <p:nvPr>
            <p:custDataLst>
              <p:tags r:id="rId5"/>
            </p:custDataLst>
          </p:nvPr>
        </p:nvSpPr>
        <p:spPr>
          <a:xfrm>
            <a:off x="839788" y="3943350"/>
            <a:ext cx="474663" cy="474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" name="Rectangle 9      (向天歌演示原创作品：www.TopPPT.cn)"/>
          <p:cNvSpPr/>
          <p:nvPr>
            <p:custDataLst>
              <p:tags r:id="rId6"/>
            </p:custDataLst>
          </p:nvPr>
        </p:nvSpPr>
        <p:spPr>
          <a:xfrm>
            <a:off x="1452563" y="4198938"/>
            <a:ext cx="1152525" cy="11509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1" name="Rectangle 10      (向天歌演示原创作品：www.TopPPT.cn)"/>
          <p:cNvSpPr/>
          <p:nvPr>
            <p:custDataLst>
              <p:tags r:id="rId7"/>
            </p:custDataLst>
          </p:nvPr>
        </p:nvSpPr>
        <p:spPr>
          <a:xfrm>
            <a:off x="2424113" y="3546475"/>
            <a:ext cx="919163" cy="8794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2" name="Rectangle 11      (向天歌演示原创作品：www.TopPPT.cn)"/>
          <p:cNvSpPr/>
          <p:nvPr>
            <p:custDataLst>
              <p:tags r:id="rId8"/>
            </p:custDataLst>
          </p:nvPr>
        </p:nvSpPr>
        <p:spPr>
          <a:xfrm>
            <a:off x="501650" y="4724400"/>
            <a:ext cx="1150938" cy="11525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pic>
        <p:nvPicPr>
          <p:cNvPr id="10249" name="Picture 14      (向天歌演示原创作品：www.TopPPT.cn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8925" y="2786063"/>
            <a:ext cx="503238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5      (向天歌演示原创作品：www.TopPPT.cn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677988" y="4367213"/>
            <a:ext cx="7159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6      (向天歌演示原创作品：www.TopPPT.cn)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 cstate="print">
            <a:biLevel thresh="50000"/>
            <a:grayscl/>
          </a:blip>
          <a:stretch>
            <a:fillRect/>
          </a:stretch>
        </p:blipFill>
        <p:spPr>
          <a:xfrm>
            <a:off x="814388" y="5014913"/>
            <a:ext cx="600075" cy="60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Rectangle 48      (向天歌演示原创作品：www.TopPPT.cn)"/>
          <p:cNvSpPr/>
          <p:nvPr>
            <p:custDataLst>
              <p:tags r:id="rId1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1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1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15"/>
            </p:custDataLst>
          </p:nvPr>
        </p:nvSpPr>
        <p:spPr>
          <a:xfrm>
            <a:off x="681038" y="304800"/>
            <a:ext cx="51989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基本情况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信息化的应用和推广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52      (向天歌演示原创作品：www.TopPPT.cn)"/>
          <p:cNvSpPr txBox="1"/>
          <p:nvPr>
            <p:custDataLst>
              <p:tags r:id="rId16"/>
            </p:custDataLst>
          </p:nvPr>
        </p:nvSpPr>
        <p:spPr>
          <a:xfrm>
            <a:off x="4223792" y="6165304"/>
            <a:ext cx="763284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 algn="ctr">
              <a:buClr>
                <a:srgbClr val="3CA0FE"/>
              </a:buClr>
              <a:buNone/>
            </a:pPr>
            <a:r>
              <a:rPr lang="zh-CN" altLang="en-US" sz="2400" dirty="0" smtClean="0"/>
              <a:t>数字化校园软件平台</a:t>
            </a:r>
            <a:endParaRPr lang="zh-CN" altLang="zh-CN" sz="2400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704" y="1052736"/>
            <a:ext cx="8208912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233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      (向天歌演示原创作品：www.TopPPT.cn)"/>
          <p:cNvSpPr/>
          <p:nvPr>
            <p:custDataLst>
              <p:tags r:id="rId2"/>
            </p:custDataLst>
          </p:nvPr>
        </p:nvSpPr>
        <p:spPr>
          <a:xfrm>
            <a:off x="695325" y="1893888"/>
            <a:ext cx="1152525" cy="11525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7" name="Rectangle 6      (向天歌演示原创作品：www.TopPPT.cn)"/>
          <p:cNvSpPr/>
          <p:nvPr>
            <p:custDataLst>
              <p:tags r:id="rId3"/>
            </p:custDataLst>
          </p:nvPr>
        </p:nvSpPr>
        <p:spPr>
          <a:xfrm>
            <a:off x="1416050" y="2681288"/>
            <a:ext cx="728663" cy="728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8" name="Rectangle 7      (向天歌演示原创作品：www.TopPPT.cn)"/>
          <p:cNvSpPr/>
          <p:nvPr>
            <p:custDataLst>
              <p:tags r:id="rId4"/>
            </p:custDataLst>
          </p:nvPr>
        </p:nvSpPr>
        <p:spPr>
          <a:xfrm>
            <a:off x="1028700" y="3373438"/>
            <a:ext cx="847725" cy="8080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9" name="Rectangle 8      (向天歌演示原创作品：www.TopPPT.cn)"/>
          <p:cNvSpPr/>
          <p:nvPr>
            <p:custDataLst>
              <p:tags r:id="rId5"/>
            </p:custDataLst>
          </p:nvPr>
        </p:nvSpPr>
        <p:spPr>
          <a:xfrm>
            <a:off x="839788" y="3943350"/>
            <a:ext cx="474663" cy="474663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" name="Rectangle 9      (向天歌演示原创作品：www.TopPPT.cn)"/>
          <p:cNvSpPr/>
          <p:nvPr>
            <p:custDataLst>
              <p:tags r:id="rId6"/>
            </p:custDataLst>
          </p:nvPr>
        </p:nvSpPr>
        <p:spPr>
          <a:xfrm>
            <a:off x="1452563" y="4198938"/>
            <a:ext cx="1152525" cy="1150938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1" name="Rectangle 10      (向天歌演示原创作品：www.TopPPT.cn)"/>
          <p:cNvSpPr/>
          <p:nvPr>
            <p:custDataLst>
              <p:tags r:id="rId7"/>
            </p:custDataLst>
          </p:nvPr>
        </p:nvSpPr>
        <p:spPr>
          <a:xfrm>
            <a:off x="2424113" y="3546475"/>
            <a:ext cx="919163" cy="8794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2" name="Rectangle 11      (向天歌演示原创作品：www.TopPPT.cn)"/>
          <p:cNvSpPr/>
          <p:nvPr>
            <p:custDataLst>
              <p:tags r:id="rId8"/>
            </p:custDataLst>
          </p:nvPr>
        </p:nvSpPr>
        <p:spPr>
          <a:xfrm>
            <a:off x="501650" y="4724400"/>
            <a:ext cx="1150938" cy="115252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pic>
        <p:nvPicPr>
          <p:cNvPr id="10249" name="Picture 14      (向天歌演示原创作品：www.TopPPT.cn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8925" y="2786063"/>
            <a:ext cx="503238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5      (向天歌演示原创作品：www.TopPPT.cn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1677988" y="4367213"/>
            <a:ext cx="71596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6      (向天歌演示原创作品：www.TopPPT.cn)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1" cstate="print">
            <a:biLevel thresh="50000"/>
            <a:grayscl/>
          </a:blip>
          <a:stretch>
            <a:fillRect/>
          </a:stretch>
        </p:blipFill>
        <p:spPr>
          <a:xfrm>
            <a:off x="814388" y="5014913"/>
            <a:ext cx="600075" cy="60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Rectangle 48      (向天歌演示原创作品：www.TopPPT.cn)"/>
          <p:cNvSpPr/>
          <p:nvPr>
            <p:custDataLst>
              <p:tags r:id="rId12"/>
            </p:custDataLst>
          </p:nvPr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0" name="Rectangle 49      (向天歌演示原创作品：www.TopPPT.cn)"/>
          <p:cNvSpPr/>
          <p:nvPr>
            <p:custDataLst>
              <p:tags r:id="rId13"/>
            </p:custDataLst>
          </p:nvPr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51" name="Rectangle 50      (向天歌演示原创作品：www.TopPPT.cn)"/>
          <p:cNvSpPr/>
          <p:nvPr>
            <p:custDataLst>
              <p:tags r:id="rId14"/>
            </p:custDataLst>
          </p:nvPr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itchFamily="34" charset="-122"/>
              <a:cs typeface="+mn-cs"/>
            </a:endParaRPr>
          </a:p>
        </p:txBody>
      </p:sp>
      <p:sp>
        <p:nvSpPr>
          <p:cNvPr id="10256" name="TextBox 51      (向天歌演示原创作品：www.TopPPT.cn)"/>
          <p:cNvSpPr txBox="1"/>
          <p:nvPr>
            <p:custDataLst>
              <p:tags r:id="rId15"/>
            </p:custDataLst>
          </p:nvPr>
        </p:nvSpPr>
        <p:spPr>
          <a:xfrm>
            <a:off x="681038" y="304800"/>
            <a:ext cx="51989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基本情况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信息化的应用和推广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52      (向天歌演示原创作品：www.TopPPT.cn)"/>
          <p:cNvSpPr txBox="1"/>
          <p:nvPr>
            <p:custDataLst>
              <p:tags r:id="rId16"/>
            </p:custDataLst>
          </p:nvPr>
        </p:nvSpPr>
        <p:spPr>
          <a:xfrm>
            <a:off x="3935760" y="6093296"/>
            <a:ext cx="763284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微软雅黑" pitchFamily="34" charset="-122"/>
                <a:cs typeface="+mn-cs"/>
              </a:defRPr>
            </a:lvl5pPr>
          </a:lstStyle>
          <a:p>
            <a:pPr algn="ctr">
              <a:buClr>
                <a:srgbClr val="3CA0FE"/>
              </a:buClr>
              <a:buNone/>
            </a:pPr>
            <a:r>
              <a:rPr lang="zh-CN" altLang="zh-CN" sz="2400" dirty="0" smtClean="0"/>
              <a:t>学校</a:t>
            </a:r>
            <a:r>
              <a:rPr lang="zh-CN" altLang="en-US" sz="2400" dirty="0" smtClean="0"/>
              <a:t>数字化图书馆</a:t>
            </a:r>
            <a:endParaRPr lang="zh-CN" altLang="zh-CN" sz="2400" dirty="0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744" y="764704"/>
            <a:ext cx="7560840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233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special"/>
  <p:tag name="KSO_WM_TEMPLATE_INDEX" val="2016311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1*i*9"/>
  <p:tag name="KSO_WM_TEMPLATE_CATEGORY" val="special"/>
  <p:tag name="KSO_WM_TEMPLATE_INDEX" val="20163116"/>
  <p:tag name="KSO_WM_UNIT_INDEX" val="9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"/>
  <p:tag name="KSO_WM_TEMPLATE_CATEGORY" val="special"/>
  <p:tag name="KSO_WM_TEMPLATE_INDEX" val="20163116"/>
  <p:tag name="KSO_WM_UNIT_INDEX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2"/>
  <p:tag name="KSO_WM_TEMPLATE_CATEGORY" val="special"/>
  <p:tag name="KSO_WM_TEMPLATE_INDEX" val="20163116"/>
  <p:tag name="KSO_WM_UNIT_INDEX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3"/>
  <p:tag name="KSO_WM_TEMPLATE_CATEGORY" val="special"/>
  <p:tag name="KSO_WM_TEMPLATE_INDEX" val="20163116"/>
  <p:tag name="KSO_WM_UNIT_INDEX" val="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4"/>
  <p:tag name="KSO_WM_TEMPLATE_CATEGORY" val="special"/>
  <p:tag name="KSO_WM_TEMPLATE_INDEX" val="20163116"/>
  <p:tag name="KSO_WM_UNIT_INDEX" val="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5"/>
  <p:tag name="KSO_WM_TEMPLATE_CATEGORY" val="special"/>
  <p:tag name="KSO_WM_TEMPLATE_INDEX" val="20163116"/>
  <p:tag name="KSO_WM_UNIT_INDEX" val="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6"/>
  <p:tag name="KSO_WM_TEMPLATE_CATEGORY" val="special"/>
  <p:tag name="KSO_WM_TEMPLATE_INDEX" val="20163116"/>
  <p:tag name="KSO_WM_UNIT_INDEX" val="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7"/>
  <p:tag name="KSO_WM_TEMPLATE_CATEGORY" val="special"/>
  <p:tag name="KSO_WM_TEMPLATE_INDEX" val="20163116"/>
  <p:tag name="KSO_WM_UNIT_INDEX" val="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8"/>
  <p:tag name="KSO_WM_TEMPLATE_CATEGORY" val="special"/>
  <p:tag name="KSO_WM_TEMPLATE_INDEX" val="20163116"/>
  <p:tag name="KSO_WM_UNIT_INDEX" val="8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9"/>
  <p:tag name="KSO_WM_TEMPLATE_CATEGORY" val="special"/>
  <p:tag name="KSO_WM_TEMPLATE_INDEX" val="20163116"/>
  <p:tag name="KSO_WM_UNIT_INDEX" val="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1*i*12"/>
  <p:tag name="KSO_WM_TEMPLATE_CATEGORY" val="special"/>
  <p:tag name="KSO_WM_TEMPLATE_INDEX" val="20163116"/>
  <p:tag name="KSO_WM_UNIT_INDEX" val="1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5"/>
  <p:tag name="KSO_WM_TEMPLATE_CATEGORY" val="special"/>
  <p:tag name="KSO_WM_TEMPLATE_INDEX" val="20163116"/>
  <p:tag name="KSO_WM_UNIT_INDEX" val="1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0"/>
  <p:tag name="KSO_WM_TEMPLATE_CATEGORY" val="special"/>
  <p:tag name="KSO_WM_TEMPLATE_INDEX" val="20163116"/>
  <p:tag name="KSO_WM_UNIT_INDEX" val="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"/>
  <p:tag name="KSO_WM_TEMPLATE_CATEGORY" val="special"/>
  <p:tag name="KSO_WM_TEMPLATE_INDEX" val="20163116"/>
  <p:tag name="KSO_WM_UNIT_INDEX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2"/>
  <p:tag name="KSO_WM_TEMPLATE_CATEGORY" val="special"/>
  <p:tag name="KSO_WM_TEMPLATE_INDEX" val="20163116"/>
  <p:tag name="KSO_WM_UNIT_INDEX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3"/>
  <p:tag name="KSO_WM_TEMPLATE_CATEGORY" val="special"/>
  <p:tag name="KSO_WM_TEMPLATE_INDEX" val="20163116"/>
  <p:tag name="KSO_WM_UNIT_INDEX" val="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4"/>
  <p:tag name="KSO_WM_TEMPLATE_CATEGORY" val="special"/>
  <p:tag name="KSO_WM_TEMPLATE_INDEX" val="20163116"/>
  <p:tag name="KSO_WM_UNIT_INDEX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1*i*13"/>
  <p:tag name="KSO_WM_TEMPLATE_CATEGORY" val="special"/>
  <p:tag name="KSO_WM_TEMPLATE_INDEX" val="20163116"/>
  <p:tag name="KSO_WM_UNIT_INDEX" val="1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5"/>
  <p:tag name="KSO_WM_TEMPLATE_CATEGORY" val="special"/>
  <p:tag name="KSO_WM_TEMPLATE_INDEX" val="20163116"/>
  <p:tag name="KSO_WM_UNIT_INDEX" val="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6"/>
  <p:tag name="KSO_WM_TEMPLATE_CATEGORY" val="special"/>
  <p:tag name="KSO_WM_TEMPLATE_INDEX" val="20163116"/>
  <p:tag name="KSO_WM_UNIT_INDEX" val="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7"/>
  <p:tag name="KSO_WM_TEMPLATE_CATEGORY" val="special"/>
  <p:tag name="KSO_WM_TEMPLATE_INDEX" val="20163116"/>
  <p:tag name="KSO_WM_UNIT_INDEX" val="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8"/>
  <p:tag name="KSO_WM_TEMPLATE_CATEGORY" val="special"/>
  <p:tag name="KSO_WM_TEMPLATE_INDEX" val="20163116"/>
  <p:tag name="KSO_WM_UNIT_INDEX" val="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9"/>
  <p:tag name="KSO_WM_TEMPLATE_CATEGORY" val="special"/>
  <p:tag name="KSO_WM_TEMPLATE_INDEX" val="20163116"/>
  <p:tag name="KSO_WM_UNIT_INDEX" val="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5"/>
  <p:tag name="KSO_WM_TEMPLATE_CATEGORY" val="special"/>
  <p:tag name="KSO_WM_TEMPLATE_INDEX" val="20163116"/>
  <p:tag name="KSO_WM_UNIT_INDEX" val="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1*i*7"/>
  <p:tag name="KSO_WM_TEMPLATE_CATEGORY" val="special"/>
  <p:tag name="KSO_WM_TEMPLATE_INDEX" val="20163116"/>
  <p:tag name="KSO_WM_UNIT_INDEX" val="7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0"/>
  <p:tag name="KSO_WM_TEMPLATE_CATEGORY" val="special"/>
  <p:tag name="KSO_WM_TEMPLATE_INDEX" val="20163116"/>
  <p:tag name="KSO_WM_UNIT_INDEX" val="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"/>
  <p:tag name="KSO_WM_TEMPLATE_CATEGORY" val="special"/>
  <p:tag name="KSO_WM_TEMPLATE_INDEX" val="20163116"/>
  <p:tag name="KSO_WM_UNIT_INDEX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2"/>
  <p:tag name="KSO_WM_TEMPLATE_CATEGORY" val="special"/>
  <p:tag name="KSO_WM_TEMPLATE_INDEX" val="20163116"/>
  <p:tag name="KSO_WM_UNIT_INDEX" val="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3"/>
  <p:tag name="KSO_WM_TEMPLATE_CATEGORY" val="special"/>
  <p:tag name="KSO_WM_TEMPLATE_INDEX" val="20163116"/>
  <p:tag name="KSO_WM_UNIT_INDEX" val="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4"/>
  <p:tag name="KSO_WM_TEMPLATE_CATEGORY" val="special"/>
  <p:tag name="KSO_WM_TEMPLATE_INDEX" val="20163116"/>
  <p:tag name="KSO_WM_UNIT_INDEX" val="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5"/>
  <p:tag name="KSO_WM_TEMPLATE_CATEGORY" val="special"/>
  <p:tag name="KSO_WM_TEMPLATE_INDEX" val="20163116"/>
  <p:tag name="KSO_WM_UNIT_INDEX" val="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6"/>
  <p:tag name="KSO_WM_TEMPLATE_CATEGORY" val="special"/>
  <p:tag name="KSO_WM_TEMPLATE_INDEX" val="20163116"/>
  <p:tag name="KSO_WM_UNIT_INDEX" val="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7"/>
  <p:tag name="KSO_WM_TEMPLATE_CATEGORY" val="special"/>
  <p:tag name="KSO_WM_TEMPLATE_INDEX" val="20163116"/>
  <p:tag name="KSO_WM_UNIT_INDEX" val="7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8"/>
  <p:tag name="KSO_WM_TEMPLATE_CATEGORY" val="special"/>
  <p:tag name="KSO_WM_TEMPLATE_INDEX" val="20163116"/>
  <p:tag name="KSO_WM_UNIT_INDEX" val="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1*i*8"/>
  <p:tag name="KSO_WM_TEMPLATE_CATEGORY" val="special"/>
  <p:tag name="KSO_WM_TEMPLATE_INDEX" val="20163116"/>
  <p:tag name="KSO_WM_UNIT_INDEX" val="8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9"/>
  <p:tag name="KSO_WM_TEMPLATE_CATEGORY" val="special"/>
  <p:tag name="KSO_WM_TEMPLATE_INDEX" val="20163116"/>
  <p:tag name="KSO_WM_UNIT_INDEX" val="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5"/>
  <p:tag name="KSO_WM_TEMPLATE_CATEGORY" val="special"/>
  <p:tag name="KSO_WM_TEMPLATE_INDEX" val="20163116"/>
  <p:tag name="KSO_WM_UNIT_INDEX" val="1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0"/>
  <p:tag name="KSO_WM_TEMPLATE_CATEGORY" val="special"/>
  <p:tag name="KSO_WM_TEMPLATE_INDEX" val="20163116"/>
  <p:tag name="KSO_WM_UNIT_INDEX" val="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"/>
  <p:tag name="KSO_WM_TEMPLATE_CATEGORY" val="special"/>
  <p:tag name="KSO_WM_TEMPLATE_INDEX" val="20163116"/>
  <p:tag name="KSO_WM_UNIT_INDEX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2"/>
  <p:tag name="KSO_WM_TEMPLATE_CATEGORY" val="special"/>
  <p:tag name="KSO_WM_TEMPLATE_INDEX" val="20163116"/>
  <p:tag name="KSO_WM_UNIT_INDEX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3"/>
  <p:tag name="KSO_WM_SLIDE_INDEX" val="3"/>
  <p:tag name="KSO_WM_SLIDE_ITEM_CNT" val="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3"/>
  <p:tag name="KSO_WM_TEMPLATE_CATEGORY" val="special"/>
  <p:tag name="KSO_WM_TEMPLATE_INDEX" val="20163116"/>
  <p:tag name="KSO_WM_UNIT_INDEX" val="3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4"/>
  <p:tag name="KSO_WM_TEMPLATE_CATEGORY" val="special"/>
  <p:tag name="KSO_WM_TEMPLATE_INDEX" val="20163116"/>
  <p:tag name="KSO_WM_UNIT_INDEX" val="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5"/>
  <p:tag name="KSO_WM_TEMPLATE_CATEGORY" val="special"/>
  <p:tag name="KSO_WM_TEMPLATE_INDEX" val="20163116"/>
  <p:tag name="KSO_WM_UNIT_INDEX" val="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6"/>
  <p:tag name="KSO_WM_TEMPLATE_CATEGORY" val="special"/>
  <p:tag name="KSO_WM_TEMPLATE_INDEX" val="20163116"/>
  <p:tag name="KSO_WM_UNIT_INDEX" val="6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7"/>
  <p:tag name="KSO_WM_TEMPLATE_CATEGORY" val="special"/>
  <p:tag name="KSO_WM_TEMPLATE_INDEX" val="20163116"/>
  <p:tag name="KSO_WM_UNIT_INDEX" val="7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8"/>
  <p:tag name="KSO_WM_TEMPLATE_CATEGORY" val="special"/>
  <p:tag name="KSO_WM_TEMPLATE_INDEX" val="20163116"/>
  <p:tag name="KSO_WM_UNIT_INDEX" val="8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9"/>
  <p:tag name="KSO_WM_TEMPLATE_CATEGORY" val="special"/>
  <p:tag name="KSO_WM_TEMPLATE_INDEX" val="20163116"/>
  <p:tag name="KSO_WM_UNIT_INDEX" val="9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0"/>
  <p:tag name="KSO_WM_TEMPLATE_CATEGORY" val="special"/>
  <p:tag name="KSO_WM_TEMPLATE_INDEX" val="20163116"/>
  <p:tag name="KSO_WM_UNIT_INDEX" val="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5"/>
  <p:tag name="KSO_WM_TEMPLATE_CATEGORY" val="special"/>
  <p:tag name="KSO_WM_TEMPLATE_INDEX" val="20163116"/>
  <p:tag name="KSO_WM_UNIT_INDEX" val="15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0"/>
  <p:tag name="KSO_WM_TEMPLATE_CATEGORY" val="special"/>
  <p:tag name="KSO_WM_TEMPLATE_INDEX" val="20163116"/>
  <p:tag name="KSO_WM_UNIT_INDEX" val="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"/>
  <p:tag name="KSO_WM_TEMPLATE_CATEGORY" val="special"/>
  <p:tag name="KSO_WM_TEMPLATE_INDEX" val="20163116"/>
  <p:tag name="KSO_WM_UNIT_INDEX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2"/>
  <p:tag name="KSO_WM_TEMPLATE_CATEGORY" val="special"/>
  <p:tag name="KSO_WM_TEMPLATE_INDEX" val="20163116"/>
  <p:tag name="KSO_WM_UNIT_INDEX" val="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3"/>
  <p:tag name="KSO_WM_TEMPLATE_CATEGORY" val="special"/>
  <p:tag name="KSO_WM_TEMPLATE_INDEX" val="20163116"/>
  <p:tag name="KSO_WM_UNIT_INDEX" val="3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4"/>
  <p:tag name="KSO_WM_TEMPLATE_CATEGORY" val="special"/>
  <p:tag name="KSO_WM_TEMPLATE_INDEX" val="20163116"/>
  <p:tag name="KSO_WM_UNIT_INDEX" val="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5"/>
  <p:tag name="KSO_WM_TEMPLATE_CATEGORY" val="special"/>
  <p:tag name="KSO_WM_TEMPLATE_INDEX" val="20163116"/>
  <p:tag name="KSO_WM_UNIT_INDEX" val="5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6"/>
  <p:tag name="KSO_WM_TEMPLATE_CATEGORY" val="special"/>
  <p:tag name="KSO_WM_TEMPLATE_INDEX" val="20163116"/>
  <p:tag name="KSO_WM_UNIT_INDEX" val="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1"/>
  <p:tag name="KSO_WM_TEMPLATE_CATEGORY" val="special"/>
  <p:tag name="KSO_WM_TEMPLATE_INDEX" val="20163116"/>
  <p:tag name="KSO_WM_UNIT_INDEX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7"/>
  <p:tag name="KSO_WM_TEMPLATE_CATEGORY" val="special"/>
  <p:tag name="KSO_WM_TEMPLATE_INDEX" val="20163116"/>
  <p:tag name="KSO_WM_UNIT_INDEX" val="7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8"/>
  <p:tag name="KSO_WM_TEMPLATE_CATEGORY" val="special"/>
  <p:tag name="KSO_WM_TEMPLATE_INDEX" val="20163116"/>
  <p:tag name="KSO_WM_UNIT_INDEX" val="8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9"/>
  <p:tag name="KSO_WM_TEMPLATE_CATEGORY" val="special"/>
  <p:tag name="KSO_WM_TEMPLATE_INDEX" val="20163116"/>
  <p:tag name="KSO_WM_UNIT_INDEX" val="9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5"/>
  <p:tag name="KSO_WM_TEMPLATE_CATEGORY" val="special"/>
  <p:tag name="KSO_WM_TEMPLATE_INDEX" val="20163116"/>
  <p:tag name="KSO_WM_UNIT_INDEX" val="15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0"/>
  <p:tag name="KSO_WM_TEMPLATE_CATEGORY" val="special"/>
  <p:tag name="KSO_WM_TEMPLATE_INDEX" val="20163116"/>
  <p:tag name="KSO_WM_UNIT_INDEX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2"/>
  <p:tag name="KSO_WM_TEMPLATE_CATEGORY" val="special"/>
  <p:tag name="KSO_WM_TEMPLATE_INDEX" val="20163116"/>
  <p:tag name="KSO_WM_UNIT_INDEX" val="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"/>
  <p:tag name="KSO_WM_TEMPLATE_CATEGORY" val="special"/>
  <p:tag name="KSO_WM_TEMPLATE_INDEX" val="20163116"/>
  <p:tag name="KSO_WM_UNIT_INDEX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2"/>
  <p:tag name="KSO_WM_TEMPLATE_CATEGORY" val="special"/>
  <p:tag name="KSO_WM_TEMPLATE_INDEX" val="20163116"/>
  <p:tag name="KSO_WM_UNIT_INDEX" val="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3"/>
  <p:tag name="KSO_WM_TEMPLATE_CATEGORY" val="special"/>
  <p:tag name="KSO_WM_TEMPLATE_INDEX" val="20163116"/>
  <p:tag name="KSO_WM_UNIT_INDEX" val="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4"/>
  <p:tag name="KSO_WM_TEMPLATE_CATEGORY" val="special"/>
  <p:tag name="KSO_WM_TEMPLATE_INDEX" val="20163116"/>
  <p:tag name="KSO_WM_UNIT_INDEX" val="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5"/>
  <p:tag name="KSO_WM_TEMPLATE_CATEGORY" val="special"/>
  <p:tag name="KSO_WM_TEMPLATE_INDEX" val="20163116"/>
  <p:tag name="KSO_WM_UNIT_INDEX" val="5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6"/>
  <p:tag name="KSO_WM_TEMPLATE_CATEGORY" val="special"/>
  <p:tag name="KSO_WM_TEMPLATE_INDEX" val="20163116"/>
  <p:tag name="KSO_WM_UNIT_INDEX" val="6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7"/>
  <p:tag name="KSO_WM_TEMPLATE_CATEGORY" val="special"/>
  <p:tag name="KSO_WM_TEMPLATE_INDEX" val="20163116"/>
  <p:tag name="KSO_WM_UNIT_INDEX" val="7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8"/>
  <p:tag name="KSO_WM_TEMPLATE_CATEGORY" val="special"/>
  <p:tag name="KSO_WM_TEMPLATE_INDEX" val="20163116"/>
  <p:tag name="KSO_WM_UNIT_INDEX" val="8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9"/>
  <p:tag name="KSO_WM_TEMPLATE_CATEGORY" val="special"/>
  <p:tag name="KSO_WM_TEMPLATE_INDEX" val="20163116"/>
  <p:tag name="KSO_WM_UNIT_INDEX" val="9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3"/>
  <p:tag name="KSO_WM_TEMPLATE_CATEGORY" val="special"/>
  <p:tag name="KSO_WM_TEMPLATE_INDEX" val="20163116"/>
  <p:tag name="KSO_WM_UNIT_INDEX" val="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5"/>
  <p:tag name="KSO_WM_TEMPLATE_CATEGORY" val="special"/>
  <p:tag name="KSO_WM_TEMPLATE_INDEX" val="20163116"/>
  <p:tag name="KSO_WM_UNIT_INDEX" val="15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0"/>
  <p:tag name="KSO_WM_TEMPLATE_CATEGORY" val="special"/>
  <p:tag name="KSO_WM_TEMPLATE_INDEX" val="20163116"/>
  <p:tag name="KSO_WM_UNIT_INDEX" val="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"/>
  <p:tag name="KSO_WM_TEMPLATE_CATEGORY" val="special"/>
  <p:tag name="KSO_WM_TEMPLATE_INDEX" val="20163116"/>
  <p:tag name="KSO_WM_UNIT_INDEX" val="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2"/>
  <p:tag name="KSO_WM_TEMPLATE_CATEGORY" val="special"/>
  <p:tag name="KSO_WM_TEMPLATE_INDEX" val="20163116"/>
  <p:tag name="KSO_WM_UNIT_INDEX" val="2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3"/>
  <p:tag name="KSO_WM_TEMPLATE_CATEGORY" val="special"/>
  <p:tag name="KSO_WM_TEMPLATE_INDEX" val="20163116"/>
  <p:tag name="KSO_WM_UNIT_INDEX" val="3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4"/>
  <p:tag name="KSO_WM_TEMPLATE_CATEGORY" val="special"/>
  <p:tag name="KSO_WM_TEMPLATE_INDEX" val="20163116"/>
  <p:tag name="KSO_WM_UNIT_INDEX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special"/>
  <p:tag name="KSO_WM_TEMPLATE_INDEX" val="2016311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4"/>
  <p:tag name="KSO_WM_TEMPLATE_CATEGORY" val="special"/>
  <p:tag name="KSO_WM_TEMPLATE_INDEX" val="20163116"/>
  <p:tag name="KSO_WM_UNIT_INDEX" val="4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5"/>
  <p:tag name="KSO_WM_TEMPLATE_CATEGORY" val="special"/>
  <p:tag name="KSO_WM_TEMPLATE_INDEX" val="20163116"/>
  <p:tag name="KSO_WM_UNIT_INDEX" val="5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6"/>
  <p:tag name="KSO_WM_TEMPLATE_CATEGORY" val="special"/>
  <p:tag name="KSO_WM_TEMPLATE_INDEX" val="20163116"/>
  <p:tag name="KSO_WM_UNIT_INDEX" val="6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7"/>
  <p:tag name="KSO_WM_TEMPLATE_CATEGORY" val="special"/>
  <p:tag name="KSO_WM_TEMPLATE_INDEX" val="20163116"/>
  <p:tag name="KSO_WM_UNIT_INDEX" val="7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8"/>
  <p:tag name="KSO_WM_TEMPLATE_CATEGORY" val="special"/>
  <p:tag name="KSO_WM_TEMPLATE_INDEX" val="20163116"/>
  <p:tag name="KSO_WM_UNIT_INDEX" val="8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9"/>
  <p:tag name="KSO_WM_TEMPLATE_CATEGORY" val="special"/>
  <p:tag name="KSO_WM_TEMPLATE_INDEX" val="20163116"/>
  <p:tag name="KSO_WM_UNIT_INDEX" val="9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5"/>
  <p:tag name="KSO_WM_TEMPLATE_CATEGORY" val="special"/>
  <p:tag name="KSO_WM_TEMPLATE_INDEX" val="20163116"/>
  <p:tag name="KSO_WM_UNIT_INDEX" val="1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5"/>
  <p:tag name="KSO_WM_TEMPLATE_CATEGORY" val="special"/>
  <p:tag name="KSO_WM_TEMPLATE_INDEX" val="20163116"/>
  <p:tag name="KSO_WM_UNIT_INDEX" val="5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0"/>
  <p:tag name="KSO_WM_TEMPLATE_CATEGORY" val="special"/>
  <p:tag name="KSO_WM_TEMPLATE_INDEX" val="20163116"/>
  <p:tag name="KSO_WM_UNIT_INDEX" val="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"/>
  <p:tag name="KSO_WM_TEMPLATE_CATEGORY" val="special"/>
  <p:tag name="KSO_WM_TEMPLATE_INDEX" val="20163116"/>
  <p:tag name="KSO_WM_UNIT_INDEX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2"/>
  <p:tag name="KSO_WM_TEMPLATE_CATEGORY" val="special"/>
  <p:tag name="KSO_WM_TEMPLATE_INDEX" val="20163116"/>
  <p:tag name="KSO_WM_UNIT_INDEX" val="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3"/>
  <p:tag name="KSO_WM_TEMPLATE_CATEGORY" val="special"/>
  <p:tag name="KSO_WM_TEMPLATE_INDEX" val="20163116"/>
  <p:tag name="KSO_WM_UNIT_INDEX" val="3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4"/>
  <p:tag name="KSO_WM_TEMPLATE_CATEGORY" val="special"/>
  <p:tag name="KSO_WM_TEMPLATE_INDEX" val="20163116"/>
  <p:tag name="KSO_WM_UNIT_INDEX" val="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5"/>
  <p:tag name="KSO_WM_TEMPLATE_CATEGORY" val="special"/>
  <p:tag name="KSO_WM_TEMPLATE_INDEX" val="20163116"/>
  <p:tag name="KSO_WM_UNIT_INDEX" val="5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6"/>
  <p:tag name="KSO_WM_TEMPLATE_CATEGORY" val="special"/>
  <p:tag name="KSO_WM_TEMPLATE_INDEX" val="20163116"/>
  <p:tag name="KSO_WM_UNIT_INDEX" val="6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7"/>
  <p:tag name="KSO_WM_TEMPLATE_CATEGORY" val="special"/>
  <p:tag name="KSO_WM_TEMPLATE_INDEX" val="20163116"/>
  <p:tag name="KSO_WM_UNIT_INDEX" val="7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8"/>
  <p:tag name="KSO_WM_TEMPLATE_CATEGORY" val="special"/>
  <p:tag name="KSO_WM_TEMPLATE_INDEX" val="20163116"/>
  <p:tag name="KSO_WM_UNIT_INDEX" val="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6"/>
  <p:tag name="KSO_WM_TEMPLATE_CATEGORY" val="special"/>
  <p:tag name="KSO_WM_TEMPLATE_INDEX" val="20163116"/>
  <p:tag name="KSO_WM_UNIT_INDEX" val="6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9"/>
  <p:tag name="KSO_WM_TEMPLATE_CATEGORY" val="special"/>
  <p:tag name="KSO_WM_TEMPLATE_INDEX" val="20163116"/>
  <p:tag name="KSO_WM_UNIT_INDEX" val="9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5"/>
  <p:tag name="KSO_WM_TEMPLATE_CATEGORY" val="special"/>
  <p:tag name="KSO_WM_TEMPLATE_INDEX" val="20163116"/>
  <p:tag name="KSO_WM_UNIT_INDEX" val="15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0"/>
  <p:tag name="KSO_WM_TEMPLATE_CATEGORY" val="special"/>
  <p:tag name="KSO_WM_TEMPLATE_INDEX" val="20163116"/>
  <p:tag name="KSO_WM_UNIT_INDEX" val="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"/>
  <p:tag name="KSO_WM_TEMPLATE_CATEGORY" val="special"/>
  <p:tag name="KSO_WM_TEMPLATE_INDEX" val="20163116"/>
  <p:tag name="KSO_WM_UNIT_INDEX" val="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2"/>
  <p:tag name="KSO_WM_TEMPLATE_CATEGORY" val="special"/>
  <p:tag name="KSO_WM_TEMPLATE_INDEX" val="20163116"/>
  <p:tag name="KSO_WM_UNIT_INDEX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7"/>
  <p:tag name="KSO_WM_TEMPLATE_CATEGORY" val="special"/>
  <p:tag name="KSO_WM_TEMPLATE_INDEX" val="20163116"/>
  <p:tag name="KSO_WM_UNIT_INDEX" val="7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3"/>
  <p:tag name="KSO_WM_TEMPLATE_CATEGORY" val="special"/>
  <p:tag name="KSO_WM_TEMPLATE_INDEX" val="20163116"/>
  <p:tag name="KSO_WM_UNIT_INDEX" val="3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4"/>
  <p:tag name="KSO_WM_TEMPLATE_CATEGORY" val="special"/>
  <p:tag name="KSO_WM_TEMPLATE_INDEX" val="20163116"/>
  <p:tag name="KSO_WM_UNIT_INDEX" val="4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5"/>
  <p:tag name="KSO_WM_TEMPLATE_CATEGORY" val="special"/>
  <p:tag name="KSO_WM_TEMPLATE_INDEX" val="20163116"/>
  <p:tag name="KSO_WM_UNIT_INDEX" val="5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6"/>
  <p:tag name="KSO_WM_TEMPLATE_CATEGORY" val="special"/>
  <p:tag name="KSO_WM_TEMPLATE_INDEX" val="20163116"/>
  <p:tag name="KSO_WM_UNIT_INDEX" val="6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7"/>
  <p:tag name="KSO_WM_TEMPLATE_CATEGORY" val="special"/>
  <p:tag name="KSO_WM_TEMPLATE_INDEX" val="20163116"/>
  <p:tag name="KSO_WM_UNIT_INDEX" val="7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8"/>
  <p:tag name="KSO_WM_TEMPLATE_CATEGORY" val="special"/>
  <p:tag name="KSO_WM_TEMPLATE_INDEX" val="20163116"/>
  <p:tag name="KSO_WM_UNIT_INDEX" val="8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9"/>
  <p:tag name="KSO_WM_TEMPLATE_CATEGORY" val="special"/>
  <p:tag name="KSO_WM_TEMPLATE_INDEX" val="20163116"/>
  <p:tag name="KSO_WM_UNIT_INDEX" val="9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8"/>
  <p:tag name="KSO_WM_TEMPLATE_CATEGORY" val="special"/>
  <p:tag name="KSO_WM_TEMPLATE_INDEX" val="20163116"/>
  <p:tag name="KSO_WM_UNIT_INDEX" val="8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5"/>
  <p:tag name="KSO_WM_TEMPLATE_CATEGORY" val="special"/>
  <p:tag name="KSO_WM_TEMPLATE_INDEX" val="20163116"/>
  <p:tag name="KSO_WM_UNIT_INDEX" val="15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0"/>
  <p:tag name="KSO_WM_TEMPLATE_CATEGORY" val="special"/>
  <p:tag name="KSO_WM_TEMPLATE_INDEX" val="20163116"/>
  <p:tag name="KSO_WM_UNIT_INDEX" val="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"/>
  <p:tag name="KSO_WM_TEMPLATE_CATEGORY" val="special"/>
  <p:tag name="KSO_WM_TEMPLATE_INDEX" val="20163116"/>
  <p:tag name="KSO_WM_UNIT_INDEX" val="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2"/>
  <p:tag name="KSO_WM_TEMPLATE_CATEGORY" val="special"/>
  <p:tag name="KSO_WM_TEMPLATE_INDEX" val="20163116"/>
  <p:tag name="KSO_WM_UNIT_INDEX" val="2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3"/>
  <p:tag name="KSO_WM_TEMPLATE_CATEGORY" val="special"/>
  <p:tag name="KSO_WM_TEMPLATE_INDEX" val="20163116"/>
  <p:tag name="KSO_WM_UNIT_INDEX" val="3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4"/>
  <p:tag name="KSO_WM_TEMPLATE_CATEGORY" val="special"/>
  <p:tag name="KSO_WM_TEMPLATE_INDEX" val="20163116"/>
  <p:tag name="KSO_WM_UNIT_INDEX" val="4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5"/>
  <p:tag name="KSO_WM_TEMPLATE_CATEGORY" val="special"/>
  <p:tag name="KSO_WM_TEMPLATE_INDEX" val="20163116"/>
  <p:tag name="KSO_WM_UNIT_INDEX" val="5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6"/>
  <p:tag name="KSO_WM_TEMPLATE_CATEGORY" val="special"/>
  <p:tag name="KSO_WM_TEMPLATE_INDEX" val="20163116"/>
  <p:tag name="KSO_WM_UNIT_INDEX" val="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10"/>
  <p:tag name="KSO_WM_TEMPLATE_CATEGORY" val="special"/>
  <p:tag name="KSO_WM_TEMPLATE_INDEX" val="20163116"/>
  <p:tag name="KSO_WM_UNIT_INDEX" val="1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7"/>
  <p:tag name="KSO_WM_TEMPLATE_CATEGORY" val="special"/>
  <p:tag name="KSO_WM_TEMPLATE_INDEX" val="20163116"/>
  <p:tag name="KSO_WM_UNIT_INDEX" val="7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8"/>
  <p:tag name="KSO_WM_TEMPLATE_CATEGORY" val="special"/>
  <p:tag name="KSO_WM_TEMPLATE_INDEX" val="20163116"/>
  <p:tag name="KSO_WM_UNIT_INDEX" val="8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9"/>
  <p:tag name="KSO_WM_TEMPLATE_CATEGORY" val="special"/>
  <p:tag name="KSO_WM_TEMPLATE_INDEX" val="20163116"/>
  <p:tag name="KSO_WM_UNIT_INDEX" val="9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5"/>
  <p:tag name="KSO_WM_TEMPLATE_CATEGORY" val="special"/>
  <p:tag name="KSO_WM_TEMPLATE_INDEX" val="20163116"/>
  <p:tag name="KSO_WM_UNIT_INDEX" val="15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11"/>
  <p:tag name="KSO_WM_SLIDE_INDEX" val="11"/>
  <p:tag name="KSO_WM_SLIDE_ITEM_CNT" val="0"/>
  <p:tag name="KSO_WM_BEAUTIFY_FLAG" val="#wm#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11*i*5"/>
  <p:tag name="KSO_WM_TEMPLATE_CATEGORY" val="special"/>
  <p:tag name="KSO_WM_TEMPLATE_INDEX" val="20163116"/>
  <p:tag name="KSO_WM_UNIT_INDEX" val="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11"/>
  <p:tag name="KSO_WM_TEMPLATE_CATEGORY" val="special"/>
  <p:tag name="KSO_WM_TEMPLATE_INDEX" val="20163116"/>
  <p:tag name="KSO_WM_UNIT_INDEX" val="1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11*i*6"/>
  <p:tag name="KSO_WM_TEMPLATE_CATEGORY" val="special"/>
  <p:tag name="KSO_WM_TEMPLATE_INDEX" val="20163116"/>
  <p:tag name="KSO_WM_UNIT_INDEX" val="6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11*i*7"/>
  <p:tag name="KSO_WM_TEMPLATE_CATEGORY" val="special"/>
  <p:tag name="KSO_WM_TEMPLATE_INDEX" val="20163116"/>
  <p:tag name="KSO_WM_UNIT_INDEX" val="7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11*i*8"/>
  <p:tag name="KSO_WM_TEMPLATE_CATEGORY" val="special"/>
  <p:tag name="KSO_WM_TEMPLATE_INDEX" val="20163116"/>
  <p:tag name="KSO_WM_UNIT_INDEX" val="8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11*i*19"/>
  <p:tag name="KSO_WM_TEMPLATE_CATEGORY" val="special"/>
  <p:tag name="KSO_WM_TEMPLATE_INDEX" val="20163116"/>
  <p:tag name="KSO_WM_UNIT_INDEX" val="19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0"/>
  <p:tag name="KSO_WM_TEMPLATE_CATEGORY" val="special"/>
  <p:tag name="KSO_WM_TEMPLATE_INDEX" val="20163116"/>
  <p:tag name="KSO_WM_UNIT_INDEX" val="0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"/>
  <p:tag name="KSO_WM_TEMPLATE_CATEGORY" val="special"/>
  <p:tag name="KSO_WM_TEMPLATE_INDEX" val="20163116"/>
  <p:tag name="KSO_WM_UNIT_INDEX" val="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2"/>
  <p:tag name="KSO_WM_TEMPLATE_CATEGORY" val="special"/>
  <p:tag name="KSO_WM_TEMPLATE_INDEX" val="20163116"/>
  <p:tag name="KSO_WM_UNIT_INDEX" val="2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3"/>
  <p:tag name="KSO_WM_TEMPLATE_CATEGORY" val="special"/>
  <p:tag name="KSO_WM_TEMPLATE_INDEX" val="20163116"/>
  <p:tag name="KSO_WM_UNIT_INDEX" val="3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4"/>
  <p:tag name="KSO_WM_TEMPLATE_CATEGORY" val="special"/>
  <p:tag name="KSO_WM_TEMPLATE_INDEX" val="20163116"/>
  <p:tag name="KSO_WM_UNIT_INDEX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12"/>
  <p:tag name="KSO_WM_TEMPLATE_CATEGORY" val="special"/>
  <p:tag name="KSO_WM_TEMPLATE_INDEX" val="20163116"/>
  <p:tag name="KSO_WM_UNIT_INDEX" val="12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5"/>
  <p:tag name="KSO_WM_TEMPLATE_CATEGORY" val="special"/>
  <p:tag name="KSO_WM_TEMPLATE_INDEX" val="20163116"/>
  <p:tag name="KSO_WM_UNIT_INDEX" val="5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6"/>
  <p:tag name="KSO_WM_TEMPLATE_CATEGORY" val="special"/>
  <p:tag name="KSO_WM_TEMPLATE_INDEX" val="20163116"/>
  <p:tag name="KSO_WM_UNIT_INDEX" val="6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7"/>
  <p:tag name="KSO_WM_TEMPLATE_CATEGORY" val="special"/>
  <p:tag name="KSO_WM_TEMPLATE_INDEX" val="20163116"/>
  <p:tag name="KSO_WM_UNIT_INDEX" val="7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8"/>
  <p:tag name="KSO_WM_TEMPLATE_CATEGORY" val="special"/>
  <p:tag name="KSO_WM_TEMPLATE_INDEX" val="20163116"/>
  <p:tag name="KSO_WM_UNIT_INDEX" val="8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9"/>
  <p:tag name="KSO_WM_TEMPLATE_CATEGORY" val="special"/>
  <p:tag name="KSO_WM_TEMPLATE_INDEX" val="20163116"/>
  <p:tag name="KSO_WM_UNIT_INDEX" val="9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5"/>
  <p:tag name="KSO_WM_TEMPLATE_CATEGORY" val="special"/>
  <p:tag name="KSO_WM_TEMPLATE_INDEX" val="20163116"/>
  <p:tag name="KSO_WM_UNIT_INDEX" val="1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13"/>
  <p:tag name="KSO_WM_TEMPLATE_CATEGORY" val="special"/>
  <p:tag name="KSO_WM_TEMPLATE_INDEX" val="20163116"/>
  <p:tag name="KSO_WM_UNIT_INDEX" val="13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6"/>
  <p:tag name="KSO_WM_TEMPLATE_CATEGORY" val="special"/>
  <p:tag name="KSO_WM_TEMPLATE_INDEX" val="20163116"/>
  <p:tag name="KSO_WM_UNIT_INDEX" val="16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15"/>
  <p:tag name="KSO_WM_TEMPLATE_CATEGORY" val="special"/>
  <p:tag name="KSO_WM_TEMPLATE_INDEX" val="20163116"/>
  <p:tag name="KSO_WM_UNIT_INDEX" val="15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53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16"/>
  <p:tag name="KSO_WM_TEMPLATE_CATEGORY" val="special"/>
  <p:tag name="KSO_WM_TEMPLATE_INDEX" val="20163116"/>
  <p:tag name="KSO_WM_UNIT_INDEX" val="16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25"/>
  <p:tag name="KSO_WM_TEMPLATE_CATEGORY" val="special"/>
  <p:tag name="KSO_WM_TEMPLATE_INDEX" val="20163116"/>
  <p:tag name="KSO_WM_UNIT_INDEX" val="25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36"/>
  <p:tag name="KSO_WM_TEMPLATE_CATEGORY" val="special"/>
  <p:tag name="KSO_WM_TEMPLATE_INDEX" val="20163116"/>
  <p:tag name="KSO_WM_UNIT_INDEX" val="36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6"/>
  <p:tag name="KSO_WM_TEMPLATE_CATEGORY" val="special"/>
  <p:tag name="KSO_WM_TEMPLATE_INDEX" val="20163116"/>
  <p:tag name="KSO_WM_UNIT_INDEX" val="16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42"/>
  <p:tag name="KSO_WM_TEMPLATE_CATEGORY" val="special"/>
  <p:tag name="KSO_WM_TEMPLATE_INDEX" val="20163116"/>
  <p:tag name="KSO_WM_UNIT_INDEX" val="42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43"/>
  <p:tag name="KSO_WM_TEMPLATE_CATEGORY" val="special"/>
  <p:tag name="KSO_WM_TEMPLATE_INDEX" val="20163116"/>
  <p:tag name="KSO_WM_UNIT_INDEX" val="43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44"/>
  <p:tag name="KSO_WM_TEMPLATE_CATEGORY" val="special"/>
  <p:tag name="KSO_WM_TEMPLATE_INDEX" val="20163116"/>
  <p:tag name="KSO_WM_UNIT_INDEX" val="44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0"/>
  <p:tag name="KSO_WM_TEMPLATE_CATEGORY" val="special"/>
  <p:tag name="KSO_WM_TEMPLATE_INDEX" val="20163116"/>
  <p:tag name="KSO_WM_UNIT_INDEX" val="0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"/>
  <p:tag name="KSO_WM_TEMPLATE_CATEGORY" val="special"/>
  <p:tag name="KSO_WM_TEMPLATE_INDEX" val="20163116"/>
  <p:tag name="KSO_WM_UNIT_INDEX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45"/>
  <p:tag name="KSO_WM_TEMPLATE_CATEGORY" val="special"/>
  <p:tag name="KSO_WM_TEMPLATE_INDEX" val="20163116"/>
  <p:tag name="KSO_WM_UNIT_INDEX" val="45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2"/>
  <p:tag name="KSO_WM_TEMPLATE_CATEGORY" val="special"/>
  <p:tag name="KSO_WM_TEMPLATE_INDEX" val="20163116"/>
  <p:tag name="KSO_WM_UNIT_INDEX" val="2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3"/>
  <p:tag name="KSO_WM_TEMPLATE_CATEGORY" val="special"/>
  <p:tag name="KSO_WM_TEMPLATE_INDEX" val="20163116"/>
  <p:tag name="KSO_WM_UNIT_INDEX" val="3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4"/>
  <p:tag name="KSO_WM_TEMPLATE_CATEGORY" val="special"/>
  <p:tag name="KSO_WM_TEMPLATE_INDEX" val="20163116"/>
  <p:tag name="KSO_WM_UNIT_INDEX" val="4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5"/>
  <p:tag name="KSO_WM_TEMPLATE_CATEGORY" val="special"/>
  <p:tag name="KSO_WM_TEMPLATE_INDEX" val="20163116"/>
  <p:tag name="KSO_WM_UNIT_INDEX" val="5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6"/>
  <p:tag name="KSO_WM_TEMPLATE_CATEGORY" val="special"/>
  <p:tag name="KSO_WM_TEMPLATE_INDEX" val="20163116"/>
  <p:tag name="KSO_WM_UNIT_INDEX" val="6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7"/>
  <p:tag name="KSO_WM_TEMPLATE_CATEGORY" val="special"/>
  <p:tag name="KSO_WM_TEMPLATE_INDEX" val="20163116"/>
  <p:tag name="KSO_WM_UNIT_INDEX" val="7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8"/>
  <p:tag name="KSO_WM_TEMPLATE_CATEGORY" val="special"/>
  <p:tag name="KSO_WM_TEMPLATE_INDEX" val="20163116"/>
  <p:tag name="KSO_WM_UNIT_INDEX" val="8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9"/>
  <p:tag name="KSO_WM_TEMPLATE_CATEGORY" val="special"/>
  <p:tag name="KSO_WM_TEMPLATE_INDEX" val="20163116"/>
  <p:tag name="KSO_WM_UNIT_INDEX" val="9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31"/>
  <p:tag name="KSO_WM_TEMPLATE_CATEGORY" val="special"/>
  <p:tag name="KSO_WM_TEMPLATE_INDEX" val="20163116"/>
  <p:tag name="KSO_WM_UNIT_INDEX" val="3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5"/>
  <p:tag name="KSO_WM_TEMPLATE_CATEGORY" val="special"/>
  <p:tag name="KSO_WM_TEMPLATE_INDEX" val="20163116"/>
  <p:tag name="KSO_WM_UNIT_INDEX" val="15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32"/>
  <p:tag name="KSO_WM_TEMPLATE_CATEGORY" val="special"/>
  <p:tag name="KSO_WM_TEMPLATE_INDEX" val="20163116"/>
  <p:tag name="KSO_WM_UNIT_INDEX" val="32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33"/>
  <p:tag name="KSO_WM_TEMPLATE_CATEGORY" val="special"/>
  <p:tag name="KSO_WM_TEMPLATE_INDEX" val="20163116"/>
  <p:tag name="KSO_WM_UNIT_INDEX" val="33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53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34"/>
  <p:tag name="KSO_WM_TEMPLATE_CATEGORY" val="special"/>
  <p:tag name="KSO_WM_TEMPLATE_INDEX" val="20163116"/>
  <p:tag name="KSO_WM_UNIT_INDEX" val="34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0"/>
  <p:tag name="KSO_WM_TEMPLATE_CATEGORY" val="special"/>
  <p:tag name="KSO_WM_TEMPLATE_INDEX" val="20163116"/>
  <p:tag name="KSO_WM_UNIT_INDEX" val="0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"/>
  <p:tag name="KSO_WM_TEMPLATE_CATEGORY" val="special"/>
  <p:tag name="KSO_WM_TEMPLATE_INDEX" val="20163116"/>
  <p:tag name="KSO_WM_UNIT_INDEX" val="1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2"/>
  <p:tag name="KSO_WM_TEMPLATE_CATEGORY" val="special"/>
  <p:tag name="KSO_WM_TEMPLATE_INDEX" val="20163116"/>
  <p:tag name="KSO_WM_UNIT_INDEX" val="2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3"/>
  <p:tag name="KSO_WM_TEMPLATE_CATEGORY" val="special"/>
  <p:tag name="KSO_WM_TEMPLATE_INDEX" val="20163116"/>
  <p:tag name="KSO_WM_UNIT_INDEX" val="3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4"/>
  <p:tag name="KSO_WM_TEMPLATE_CATEGORY" val="special"/>
  <p:tag name="KSO_WM_TEMPLATE_INDEX" val="20163116"/>
  <p:tag name="KSO_WM_UNIT_INDEX" val="4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5"/>
  <p:tag name="KSO_WM_TEMPLATE_CATEGORY" val="special"/>
  <p:tag name="KSO_WM_TEMPLATE_INDEX" val="20163116"/>
  <p:tag name="KSO_WM_UNIT_INDEX" val="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35"/>
  <p:tag name="KSO_WM_TEMPLATE_CATEGORY" val="special"/>
  <p:tag name="KSO_WM_TEMPLATE_INDEX" val="20163116"/>
  <p:tag name="KSO_WM_UNIT_INDEX" val="35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6"/>
  <p:tag name="KSO_WM_TEMPLATE_CATEGORY" val="special"/>
  <p:tag name="KSO_WM_TEMPLATE_INDEX" val="20163116"/>
  <p:tag name="KSO_WM_UNIT_INDEX" val="6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7"/>
  <p:tag name="KSO_WM_TEMPLATE_CATEGORY" val="special"/>
  <p:tag name="KSO_WM_TEMPLATE_INDEX" val="20163116"/>
  <p:tag name="KSO_WM_UNIT_INDEX" val="7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8"/>
  <p:tag name="KSO_WM_TEMPLATE_CATEGORY" val="special"/>
  <p:tag name="KSO_WM_TEMPLATE_INDEX" val="20163116"/>
  <p:tag name="KSO_WM_UNIT_INDEX" val="8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9"/>
  <p:tag name="KSO_WM_TEMPLATE_CATEGORY" val="special"/>
  <p:tag name="KSO_WM_TEMPLATE_INDEX" val="20163116"/>
  <p:tag name="KSO_WM_UNIT_INDEX" val="9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5"/>
  <p:tag name="KSO_WM_TEMPLATE_CATEGORY" val="special"/>
  <p:tag name="KSO_WM_TEMPLATE_INDEX" val="20163116"/>
  <p:tag name="KSO_WM_UNIT_INDEX" val="15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21"/>
  <p:tag name="KSO_WM_TEMPLATE_CATEGORY" val="special"/>
  <p:tag name="KSO_WM_TEMPLATE_INDEX" val="20163116"/>
  <p:tag name="KSO_WM_UNIT_INDEX" val="2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0"/>
  <p:tag name="KSO_WM_TEMPLATE_CATEGORY" val="special"/>
  <p:tag name="KSO_WM_TEMPLATE_INDEX" val="20163116"/>
  <p:tag name="KSO_WM_UNIT_INDEX" val="0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"/>
  <p:tag name="KSO_WM_TEMPLATE_CATEGORY" val="special"/>
  <p:tag name="KSO_WM_TEMPLATE_INDEX" val="20163116"/>
  <p:tag name="KSO_WM_UNIT_INDEX" val="1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2"/>
  <p:tag name="KSO_WM_TEMPLATE_CATEGORY" val="special"/>
  <p:tag name="KSO_WM_TEMPLATE_INDEX" val="20163116"/>
  <p:tag name="KSO_WM_UNIT_INDEX" val="2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3"/>
  <p:tag name="KSO_WM_TEMPLATE_CATEGORY" val="special"/>
  <p:tag name="KSO_WM_TEMPLATE_INDEX" val="20163116"/>
  <p:tag name="KSO_WM_UNIT_INDEX" val="3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4"/>
  <p:tag name="KSO_WM_TEMPLATE_CATEGORY" val="special"/>
  <p:tag name="KSO_WM_TEMPLATE_INDEX" val="20163116"/>
  <p:tag name="KSO_WM_UNIT_INDEX" val="4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5"/>
  <p:tag name="KSO_WM_TEMPLATE_CATEGORY" val="special"/>
  <p:tag name="KSO_WM_TEMPLATE_INDEX" val="20163116"/>
  <p:tag name="KSO_WM_UNIT_INDEX" val="5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6"/>
  <p:tag name="KSO_WM_TEMPLATE_CATEGORY" val="special"/>
  <p:tag name="KSO_WM_TEMPLATE_INDEX" val="20163116"/>
  <p:tag name="KSO_WM_UNIT_INDEX" val="6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7"/>
  <p:tag name="KSO_WM_TEMPLATE_CATEGORY" val="special"/>
  <p:tag name="KSO_WM_TEMPLATE_INDEX" val="20163116"/>
  <p:tag name="KSO_WM_UNIT_INDEX" val="7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8"/>
  <p:tag name="KSO_WM_TEMPLATE_CATEGORY" val="special"/>
  <p:tag name="KSO_WM_TEMPLATE_INDEX" val="20163116"/>
  <p:tag name="KSO_WM_UNIT_INDEX" val="8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9"/>
  <p:tag name="KSO_WM_TEMPLATE_CATEGORY" val="special"/>
  <p:tag name="KSO_WM_TEMPLATE_INDEX" val="20163116"/>
  <p:tag name="KSO_WM_UNIT_INDEX" val="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22"/>
  <p:tag name="KSO_WM_TEMPLATE_CATEGORY" val="special"/>
  <p:tag name="KSO_WM_TEMPLATE_INDEX" val="20163116"/>
  <p:tag name="KSO_WM_UNIT_INDEX" val="22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5"/>
  <p:tag name="KSO_WM_TEMPLATE_CATEGORY" val="special"/>
  <p:tag name="KSO_WM_TEMPLATE_INDEX" val="20163116"/>
  <p:tag name="KSO_WM_UNIT_INDEX" val="15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0"/>
  <p:tag name="KSO_WM_TEMPLATE_CATEGORY" val="special"/>
  <p:tag name="KSO_WM_TEMPLATE_INDEX" val="20163116"/>
  <p:tag name="KSO_WM_UNIT_INDEX" val="0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"/>
  <p:tag name="KSO_WM_TEMPLATE_CATEGORY" val="special"/>
  <p:tag name="KSO_WM_TEMPLATE_INDEX" val="20163116"/>
  <p:tag name="KSO_WM_UNIT_INDEX" val="1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2"/>
  <p:tag name="KSO_WM_TEMPLATE_CATEGORY" val="special"/>
  <p:tag name="KSO_WM_TEMPLATE_INDEX" val="20163116"/>
  <p:tag name="KSO_WM_UNIT_INDEX" val="2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3"/>
  <p:tag name="KSO_WM_TEMPLATE_CATEGORY" val="special"/>
  <p:tag name="KSO_WM_TEMPLATE_INDEX" val="20163116"/>
  <p:tag name="KSO_WM_UNIT_INDEX" val="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23"/>
  <p:tag name="KSO_WM_TEMPLATE_CATEGORY" val="special"/>
  <p:tag name="KSO_WM_TEMPLATE_INDEX" val="20163116"/>
  <p:tag name="KSO_WM_UNIT_INDEX" val="23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4"/>
  <p:tag name="KSO_WM_TEMPLATE_CATEGORY" val="special"/>
  <p:tag name="KSO_WM_TEMPLATE_INDEX" val="20163116"/>
  <p:tag name="KSO_WM_UNIT_INDEX" val="4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5"/>
  <p:tag name="KSO_WM_TEMPLATE_CATEGORY" val="special"/>
  <p:tag name="KSO_WM_TEMPLATE_INDEX" val="20163116"/>
  <p:tag name="KSO_WM_UNIT_INDEX" val="5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6"/>
  <p:tag name="KSO_WM_TEMPLATE_CATEGORY" val="special"/>
  <p:tag name="KSO_WM_TEMPLATE_INDEX" val="20163116"/>
  <p:tag name="KSO_WM_UNIT_INDEX" val="6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7"/>
  <p:tag name="KSO_WM_TEMPLATE_CATEGORY" val="special"/>
  <p:tag name="KSO_WM_TEMPLATE_INDEX" val="20163116"/>
  <p:tag name="KSO_WM_UNIT_INDEX" val="7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8"/>
  <p:tag name="KSO_WM_TEMPLATE_CATEGORY" val="special"/>
  <p:tag name="KSO_WM_TEMPLATE_INDEX" val="20163116"/>
  <p:tag name="KSO_WM_UNIT_INDEX" val="8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9"/>
  <p:tag name="KSO_WM_TEMPLATE_CATEGORY" val="special"/>
  <p:tag name="KSO_WM_TEMPLATE_INDEX" val="20163116"/>
  <p:tag name="KSO_WM_UNIT_INDEX" val="9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3*i*24"/>
  <p:tag name="KSO_WM_TEMPLATE_CATEGORY" val="special"/>
  <p:tag name="KSO_WM_TEMPLATE_INDEX" val="20163116"/>
  <p:tag name="KSO_WM_UNIT_INDEX" val="24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5"/>
  <p:tag name="KSO_WM_TEMPLATE_CATEGORY" val="special"/>
  <p:tag name="KSO_WM_TEMPLATE_INDEX" val="20163116"/>
  <p:tag name="KSO_WM_UNIT_INDEX" val="15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0"/>
  <p:tag name="KSO_WM_TEMPLATE_CATEGORY" val="special"/>
  <p:tag name="KSO_WM_TEMPLATE_INDEX" val="20163116"/>
  <p:tag name="KSO_WM_UNIT_INDEX" val="0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"/>
  <p:tag name="KSO_WM_TEMPLATE_CATEGORY" val="special"/>
  <p:tag name="KSO_WM_TEMPLATE_INDEX" val="20163116"/>
  <p:tag name="KSO_WM_UNIT_INDEX" val="1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2"/>
  <p:tag name="KSO_WM_TEMPLATE_CATEGORY" val="special"/>
  <p:tag name="KSO_WM_TEMPLATE_INDEX" val="20163116"/>
  <p:tag name="KSO_WM_UNIT_INDEX" val="2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3"/>
  <p:tag name="KSO_WM_TEMPLATE_CATEGORY" val="special"/>
  <p:tag name="KSO_WM_TEMPLATE_INDEX" val="20163116"/>
  <p:tag name="KSO_WM_UNIT_INDEX" val="3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4"/>
  <p:tag name="KSO_WM_TEMPLATE_CATEGORY" val="special"/>
  <p:tag name="KSO_WM_TEMPLATE_INDEX" val="20163116"/>
  <p:tag name="KSO_WM_UNIT_INDEX" val="4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5"/>
  <p:tag name="KSO_WM_TEMPLATE_CATEGORY" val="special"/>
  <p:tag name="KSO_WM_TEMPLATE_INDEX" val="20163116"/>
  <p:tag name="KSO_WM_UNIT_INDEX" val="5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6"/>
  <p:tag name="KSO_WM_TEMPLATE_CATEGORY" val="special"/>
  <p:tag name="KSO_WM_TEMPLATE_INDEX" val="20163116"/>
  <p:tag name="KSO_WM_UNIT_INDEX" val="6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7"/>
  <p:tag name="KSO_WM_TEMPLATE_CATEGORY" val="special"/>
  <p:tag name="KSO_WM_TEMPLATE_INDEX" val="20163116"/>
  <p:tag name="KSO_WM_UNIT_INDEX" val="7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8"/>
  <p:tag name="KSO_WM_TEMPLATE_CATEGORY" val="special"/>
  <p:tag name="KSO_WM_TEMPLATE_INDEX" val="20163116"/>
  <p:tag name="KSO_WM_UNIT_INDEX" val="8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9"/>
  <p:tag name="KSO_WM_TEMPLATE_CATEGORY" val="special"/>
  <p:tag name="KSO_WM_TEMPLATE_INDEX" val="20163116"/>
  <p:tag name="KSO_WM_UNIT_INDEX" val="9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5"/>
  <p:tag name="KSO_WM_TEMPLATE_CATEGORY" val="special"/>
  <p:tag name="KSO_WM_TEMPLATE_INDEX" val="20163116"/>
  <p:tag name="KSO_WM_UNIT_INDEX" val="15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0"/>
  <p:tag name="KSO_WM_TEMPLATE_CATEGORY" val="special"/>
  <p:tag name="KSO_WM_TEMPLATE_INDEX" val="20163116"/>
  <p:tag name="KSO_WM_UNIT_INDEX" val="0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"/>
  <p:tag name="KSO_WM_TEMPLATE_CATEGORY" val="special"/>
  <p:tag name="KSO_WM_TEMPLATE_INDEX" val="20163116"/>
  <p:tag name="KSO_WM_UNIT_INDEX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0"/>
  <p:tag name="KSO_WM_TEMPLATE_CATEGORY" val="special"/>
  <p:tag name="KSO_WM_TEMPLATE_INDEX" val="20163116"/>
  <p:tag name="KSO_WM_UNIT_INDEX" val="0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2"/>
  <p:tag name="KSO_WM_TEMPLATE_CATEGORY" val="special"/>
  <p:tag name="KSO_WM_TEMPLATE_INDEX" val="20163116"/>
  <p:tag name="KSO_WM_UNIT_INDEX" val="2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3"/>
  <p:tag name="KSO_WM_TEMPLATE_CATEGORY" val="special"/>
  <p:tag name="KSO_WM_TEMPLATE_INDEX" val="20163116"/>
  <p:tag name="KSO_WM_UNIT_INDEX" val="3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4"/>
  <p:tag name="KSO_WM_TEMPLATE_CATEGORY" val="special"/>
  <p:tag name="KSO_WM_TEMPLATE_INDEX" val="20163116"/>
  <p:tag name="KSO_WM_UNIT_INDEX" val="4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5"/>
  <p:tag name="KSO_WM_TEMPLATE_CATEGORY" val="special"/>
  <p:tag name="KSO_WM_TEMPLATE_INDEX" val="20163116"/>
  <p:tag name="KSO_WM_UNIT_INDEX" val="5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6"/>
  <p:tag name="KSO_WM_TEMPLATE_CATEGORY" val="special"/>
  <p:tag name="KSO_WM_TEMPLATE_INDEX" val="20163116"/>
  <p:tag name="KSO_WM_UNIT_INDEX" val="6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7"/>
  <p:tag name="KSO_WM_TEMPLATE_CATEGORY" val="special"/>
  <p:tag name="KSO_WM_TEMPLATE_INDEX" val="20163116"/>
  <p:tag name="KSO_WM_UNIT_INDEX" val="7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8"/>
  <p:tag name="KSO_WM_TEMPLATE_CATEGORY" val="special"/>
  <p:tag name="KSO_WM_TEMPLATE_INDEX" val="20163116"/>
  <p:tag name="KSO_WM_UNIT_INDEX" val="8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9"/>
  <p:tag name="KSO_WM_TEMPLATE_CATEGORY" val="special"/>
  <p:tag name="KSO_WM_TEMPLATE_INDEX" val="20163116"/>
  <p:tag name="KSO_WM_UNIT_INDEX" val="9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"/>
  <p:tag name="KSO_WM_TEMPLATE_CATEGORY" val="special"/>
  <p:tag name="KSO_WM_TEMPLATE_INDEX" val="20163116"/>
  <p:tag name="KSO_WM_UNIT_INDEX" val="1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5"/>
  <p:tag name="KSO_WM_TEMPLATE_CATEGORY" val="special"/>
  <p:tag name="KSO_WM_TEMPLATE_INDEX" val="20163116"/>
  <p:tag name="KSO_WM_UNIT_INDEX" val="15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6"/>
  <p:tag name="KSO_WM_TEMPLATE_CATEGORY" val="special"/>
  <p:tag name="KSO_WM_TEMPLATE_INDEX" val="20163116"/>
  <p:tag name="KSO_WM_UNIT_INDEX" val="16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2"/>
  <p:tag name="KSO_WM_TEMPLATE_CATEGORY" val="special"/>
  <p:tag name="KSO_WM_TEMPLATE_INDEX" val="20163116"/>
  <p:tag name="KSO_WM_UNIT_INDEX" val="2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6"/>
  <p:tag name="KSO_WM_TEMPLATE_CATEGORY" val="special"/>
  <p:tag name="KSO_WM_TEMPLATE_INDEX" val="20163116"/>
  <p:tag name="KSO_WM_UNIT_INDEX" val="16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8、12、16、23、25、27"/>
  <p:tag name="KSO_WM_TEMPLATE_CATEGORY" val="custom"/>
  <p:tag name="KSO_WM_TEMPLATE_INDEX" val="160539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3"/>
  <p:tag name="KSO_WM_TEMPLATE_CATEGORY" val="special"/>
  <p:tag name="KSO_WM_TEMPLATE_INDEX" val="20163116"/>
  <p:tag name="KSO_WM_UNIT_INDEX" val="3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6"/>
  <p:tag name="KSO_WM_TEMPLATE_CATEGORY" val="special"/>
  <p:tag name="KSO_WM_TEMPLATE_INDEX" val="20163116"/>
  <p:tag name="KSO_WM_UNIT_INDEX" val="16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4"/>
  <p:tag name="KSO_WM_TEMPLATE_CATEGORY" val="special"/>
  <p:tag name="KSO_WM_TEMPLATE_INDEX" val="20163116"/>
  <p:tag name="KSO_WM_UNIT_INDEX" val="4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5"/>
  <p:tag name="KSO_WM_TEMPLATE_CATEGORY" val="special"/>
  <p:tag name="KSO_WM_TEMPLATE_INDEX" val="20163116"/>
  <p:tag name="KSO_WM_UNIT_INDEX" val="5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1114015"/>
  <p:tag name="MH_LIBRARY" val="GRAPHIC"/>
  <p:tag name="KSO_WM_TEMPLATE_CATEGORY" val="custom"/>
  <p:tag name="KSO_WM_TEMPLATE_INDEX" val="160539"/>
  <p:tag name="KSO_WM_TAG_VERSION" val="1.0"/>
  <p:tag name="KSO_WM_SLIDE_ID" val="custom160539_27"/>
  <p:tag name="KSO_WM_SLIDE_INDEX" val="27"/>
  <p:tag name="KSO_WM_SLIDE_ITEM_CNT" val="0"/>
  <p:tag name="KSO_WM_SLIDE_TYPE" val="endPage"/>
  <p:tag name="KSO_WM_BEAUTIFY_FLAG" val="#wm#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1114015"/>
  <p:tag name="MH_LIBRARY" val="GRAPHIC"/>
  <p:tag name="MH_ORDER" val="Freeform 6"/>
  <p:tag name="KSO_WM_TAG_VERSION" val="1.0"/>
  <p:tag name="KSO_WM_BEAUTIFY_FLAG" val="#wm#"/>
  <p:tag name="KSO_WM_UNIT_TYPE" val="i"/>
  <p:tag name="KSO_WM_UNIT_ID" val="custom160539_27*i*0"/>
  <p:tag name="KSO_WM_TEMPLATE_CATEGORY" val="custom"/>
  <p:tag name="KSO_WM_TEMPLATE_INDEX" val="160539"/>
  <p:tag name="KSO_WM_UNIT_INDEX" val="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6"/>
  <p:tag name="KSO_WM_TEMPLATE_CATEGORY" val="special"/>
  <p:tag name="KSO_WM_TEMPLATE_INDEX" val="20163116"/>
  <p:tag name="KSO_WM_UNIT_INDEX" val="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7"/>
  <p:tag name="KSO_WM_TEMPLATE_CATEGORY" val="special"/>
  <p:tag name="KSO_WM_TEMPLATE_INDEX" val="20163116"/>
  <p:tag name="KSO_WM_UNIT_INDEX" val="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8"/>
  <p:tag name="KSO_WM_TEMPLATE_CATEGORY" val="special"/>
  <p:tag name="KSO_WM_TEMPLATE_INDEX" val="20163116"/>
  <p:tag name="KSO_WM_UNIT_INDEX" val="8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9"/>
  <p:tag name="KSO_WM_TEMPLATE_CATEGORY" val="special"/>
  <p:tag name="KSO_WM_TEMPLATE_INDEX" val="20163116"/>
  <p:tag name="KSO_WM_UNIT_INDEX" val="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1105644"/>
  <p:tag name="MH_LIBRARY" val="GRAPHIC"/>
  <p:tag name="MH_ORDER" val="直接连接符 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5"/>
  <p:tag name="KSO_WM_TEMPLATE_CATEGORY" val="special"/>
  <p:tag name="KSO_WM_TEMPLATE_INDEX" val="20163116"/>
  <p:tag name="KSO_WM_UNIT_INDEX" val="1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0"/>
  <p:tag name="KSO_WM_TEMPLATE_CATEGORY" val="special"/>
  <p:tag name="KSO_WM_TEMPLATE_INDEX" val="20163116"/>
  <p:tag name="KSO_WM_UNIT_INDEX" val="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"/>
  <p:tag name="KSO_WM_TEMPLATE_CATEGORY" val="special"/>
  <p:tag name="KSO_WM_TEMPLATE_INDEX" val="20163116"/>
  <p:tag name="KSO_WM_UNIT_INDEX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2"/>
  <p:tag name="KSO_WM_TEMPLATE_CATEGORY" val="special"/>
  <p:tag name="KSO_WM_TEMPLATE_INDEX" val="20163116"/>
  <p:tag name="KSO_WM_UNIT_INDEX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3"/>
  <p:tag name="KSO_WM_TEMPLATE_CATEGORY" val="special"/>
  <p:tag name="KSO_WM_TEMPLATE_INDEX" val="20163116"/>
  <p:tag name="KSO_WM_UNIT_INDEX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4"/>
  <p:tag name="KSO_WM_TEMPLATE_CATEGORY" val="special"/>
  <p:tag name="KSO_WM_TEMPLATE_INDEX" val="20163116"/>
  <p:tag name="KSO_WM_UNIT_INDEX" val="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5"/>
  <p:tag name="KSO_WM_TEMPLATE_CATEGORY" val="special"/>
  <p:tag name="KSO_WM_TEMPLATE_INDEX" val="20163116"/>
  <p:tag name="KSO_WM_UNIT_INDEX" val="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6"/>
  <p:tag name="KSO_WM_TEMPLATE_CATEGORY" val="special"/>
  <p:tag name="KSO_WM_TEMPLATE_INDEX" val="20163116"/>
  <p:tag name="KSO_WM_UNIT_INDEX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1105644"/>
  <p:tag name="MH_LIBRARY" val="GRAPHIC"/>
  <p:tag name="MH_ORDER" val="直接连接符 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7"/>
  <p:tag name="KSO_WM_TEMPLATE_CATEGORY" val="special"/>
  <p:tag name="KSO_WM_TEMPLATE_INDEX" val="20163116"/>
  <p:tag name="KSO_WM_UNIT_INDEX" val="7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8"/>
  <p:tag name="KSO_WM_TEMPLATE_CATEGORY" val="special"/>
  <p:tag name="KSO_WM_TEMPLATE_INDEX" val="20163116"/>
  <p:tag name="KSO_WM_UNIT_INDEX" val="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9"/>
  <p:tag name="KSO_WM_TEMPLATE_CATEGORY" val="special"/>
  <p:tag name="KSO_WM_TEMPLATE_INDEX" val="20163116"/>
  <p:tag name="KSO_WM_UNIT_INDEX" val="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5"/>
  <p:tag name="KSO_WM_TEMPLATE_CATEGORY" val="special"/>
  <p:tag name="KSO_WM_TEMPLATE_INDEX" val="20163116"/>
  <p:tag name="KSO_WM_UNIT_INDEX" val="1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4、5、6、7、8、9、10、11、12、13、15、16"/>
  <p:tag name="KSO_WM_TEMPLATE_CATEGORY" val="special"/>
  <p:tag name="KSO_WM_TEMPLATE_INDEX" val="20163116"/>
  <p:tag name="KSO_WM_TAG_VERSION" val="1.0"/>
  <p:tag name="KSO_WM_SLIDE_ID" val="special20163116_1"/>
  <p:tag name="KSO_WM_SLIDE_INDEX" val="1"/>
  <p:tag name="KSO_WM_SLIDE_ITEM_CNT" val="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0"/>
  <p:tag name="KSO_WM_TEMPLATE_CATEGORY" val="special"/>
  <p:tag name="KSO_WM_TEMPLATE_INDEX" val="20163116"/>
  <p:tag name="KSO_WM_UNIT_INDEX" val="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"/>
  <p:tag name="KSO_WM_TEMPLATE_CATEGORY" val="special"/>
  <p:tag name="KSO_WM_TEMPLATE_INDEX" val="20163116"/>
  <p:tag name="KSO_WM_UNIT_INDEX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2"/>
  <p:tag name="KSO_WM_TEMPLATE_CATEGORY" val="special"/>
  <p:tag name="KSO_WM_TEMPLATE_INDEX" val="20163116"/>
  <p:tag name="KSO_WM_UNIT_INDEX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3"/>
  <p:tag name="KSO_WM_TEMPLATE_CATEGORY" val="special"/>
  <p:tag name="KSO_WM_TEMPLATE_INDEX" val="20163116"/>
  <p:tag name="KSO_WM_UNIT_INDEX" val="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4"/>
  <p:tag name="KSO_WM_TEMPLATE_CATEGORY" val="special"/>
  <p:tag name="KSO_WM_TEMPLATE_INDEX" val="20163116"/>
  <p:tag name="KSO_WM_UNIT_INDEX" val="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5"/>
  <p:tag name="KSO_WM_TEMPLATE_CATEGORY" val="special"/>
  <p:tag name="KSO_WM_TEMPLATE_INDEX" val="20163116"/>
  <p:tag name="KSO_WM_UNIT_INDEX" val="5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6"/>
  <p:tag name="KSO_WM_TEMPLATE_CATEGORY" val="special"/>
  <p:tag name="KSO_WM_TEMPLATE_INDEX" val="20163116"/>
  <p:tag name="KSO_WM_UNIT_INDEX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1*i*4"/>
  <p:tag name="KSO_WM_TEMPLATE_CATEGORY" val="special"/>
  <p:tag name="KSO_WM_TEMPLATE_INDEX" val="20163116"/>
  <p:tag name="KSO_WM_UNIT_INDEX" val="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7"/>
  <p:tag name="KSO_WM_TEMPLATE_CATEGORY" val="special"/>
  <p:tag name="KSO_WM_TEMPLATE_INDEX" val="20163116"/>
  <p:tag name="KSO_WM_UNIT_INDEX" val="7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8"/>
  <p:tag name="KSO_WM_TEMPLATE_CATEGORY" val="special"/>
  <p:tag name="KSO_WM_TEMPLATE_INDEX" val="20163116"/>
  <p:tag name="KSO_WM_UNIT_INDEX" val="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9"/>
  <p:tag name="KSO_WM_TEMPLATE_CATEGORY" val="special"/>
  <p:tag name="KSO_WM_TEMPLATE_INDEX" val="20163116"/>
  <p:tag name="KSO_WM_UNIT_INDEX" val="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1"/>
  <p:tag name="KSO_WM_TEMPLATE_CATEGORY" val="special"/>
  <p:tag name="KSO_WM_TEMPLATE_INDEX" val="20163116"/>
  <p:tag name="KSO_WM_UNIT_INDEX" val="1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2"/>
  <p:tag name="KSO_WM_TEMPLATE_CATEGORY" val="special"/>
  <p:tag name="KSO_WM_TEMPLATE_INDEX" val="20163116"/>
  <p:tag name="KSO_WM_UNIT_INDEX" val="1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3"/>
  <p:tag name="KSO_WM_TEMPLATE_CATEGORY" val="special"/>
  <p:tag name="KSO_WM_TEMPLATE_INDEX" val="20163116"/>
  <p:tag name="KSO_WM_UNIT_INDEX" val="1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4"/>
  <p:tag name="KSO_WM_TEMPLATE_CATEGORY" val="special"/>
  <p:tag name="KSO_WM_TEMPLATE_INDEX" val="20163116"/>
  <p:tag name="KSO_WM_UNIT_INDEX" val="1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15"/>
  <p:tag name="KSO_WM_TEMPLATE_CATEGORY" val="special"/>
  <p:tag name="KSO_WM_TEMPLATE_INDEX" val="20163116"/>
  <p:tag name="KSO_WM_UNIT_INDEX" val="1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special"/>
  <p:tag name="KSO_WM_TEMPLATE_INDEX" val="20163116"/>
  <p:tag name="KSO_WM_TAG_VERSION" val="1.0"/>
  <p:tag name="KSO_WM_SLIDE_ID" val="special20163116_5"/>
  <p:tag name="KSO_WM_SLIDE_INDEX" val="5"/>
  <p:tag name="KSO_WM_SLIDE_ITEM_CNT" val="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special20163116_5*i*0"/>
  <p:tag name="KSO_WM_TEMPLATE_CATEGORY" val="special"/>
  <p:tag name="KSO_WM_TEMPLATE_INDEX" val="20163116"/>
  <p:tag name="KSO_WM_UNIT_INDEX" val="0"/>
</p:tagLst>
</file>

<file path=ppt/theme/theme1.xml><?xml version="1.0" encoding="utf-8"?>
<a:theme xmlns:a="http://schemas.openxmlformats.org/drawingml/2006/main" name="新浪微博：@注龙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40530A99PPBG">
  <a:themeElements>
    <a:clrScheme name="160539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1198EB"/>
      </a:accent1>
      <a:accent2>
        <a:srgbClr val="628EE3"/>
      </a:accent2>
      <a:accent3>
        <a:srgbClr val="2BC3B5"/>
      </a:accent3>
      <a:accent4>
        <a:srgbClr val="92D050"/>
      </a:accent4>
      <a:accent5>
        <a:srgbClr val="FFC000"/>
      </a:accent5>
      <a:accent6>
        <a:srgbClr val="C00000"/>
      </a:accent6>
      <a:hlink>
        <a:srgbClr val="00B0F0"/>
      </a:hlink>
      <a:folHlink>
        <a:srgbClr val="AFB2B4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清香</Template>
  <TotalTime>1817</TotalTime>
  <Words>1926</Words>
  <Application>Microsoft Office PowerPoint</Application>
  <PresentationFormat>自定义</PresentationFormat>
  <Paragraphs>240</Paragraphs>
  <Slides>54</Slides>
  <Notes>53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54</vt:i4>
      </vt:variant>
    </vt:vector>
  </HeadingPairs>
  <TitlesOfParts>
    <vt:vector size="56" baseType="lpstr">
      <vt:lpstr>新浪微博：@注龙</vt:lpstr>
      <vt:lpstr>A000120140530A99PPBG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Peter-冯</dc:creator>
  <cp:lastModifiedBy>Administrator</cp:lastModifiedBy>
  <cp:revision>277</cp:revision>
  <dcterms:created xsi:type="dcterms:W3CDTF">2013-10-08T09:05:00Z</dcterms:created>
  <dcterms:modified xsi:type="dcterms:W3CDTF">2018-12-11T04:05:18Z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向天歌官方免费模板01：蓝灰配色年终工作总结模板.ppt</vt:lpwstr>
  </property>
  <property fmtid="{D5CDD505-2E9C-101B-9397-08002B2CF9AE}" pid="3" name="fileid">
    <vt:lpwstr>719222</vt:lpwstr>
  </property>
  <property fmtid="{D5CDD505-2E9C-101B-9397-08002B2CF9AE}" pid="4" name="KSOProductBuildVer">
    <vt:lpwstr>2052-10.1.0.5777</vt:lpwstr>
  </property>
</Properties>
</file>