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3"/>
    <p:sldId id="263" r:id="rId4"/>
    <p:sldId id="384" r:id="rId5"/>
    <p:sldId id="397" r:id="rId6"/>
    <p:sldId id="264" r:id="rId7"/>
    <p:sldId id="385" r:id="rId8"/>
    <p:sldId id="386" r:id="rId9"/>
    <p:sldId id="380" r:id="rId10"/>
    <p:sldId id="273" r:id="rId11"/>
    <p:sldId id="388" r:id="rId12"/>
    <p:sldId id="389" r:id="rId13"/>
    <p:sldId id="390" r:id="rId14"/>
    <p:sldId id="391" r:id="rId15"/>
    <p:sldId id="382" r:id="rId16"/>
    <p:sldId id="270" r:id="rId17"/>
    <p:sldId id="381" r:id="rId18"/>
    <p:sldId id="274" r:id="rId19"/>
    <p:sldId id="396" r:id="rId20"/>
    <p:sldId id="379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3D32"/>
    <a:srgbClr val="0D0D0D"/>
    <a:srgbClr val="404040"/>
    <a:srgbClr val="F5F5F5"/>
    <a:srgbClr val="202022"/>
    <a:srgbClr val="5A9ED6"/>
    <a:srgbClr val="BE1007"/>
    <a:srgbClr val="BF6D07"/>
    <a:srgbClr val="F1F1F1"/>
    <a:srgbClr val="F731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110" y="442"/>
      </p:cViewPr>
      <p:guideLst>
        <p:guide orient="horz" pos="1094"/>
        <p:guide pos="325"/>
        <p:guide orient="horz" pos="4065"/>
        <p:guide pos="7106"/>
        <p:guide pos="18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7" d="100"/>
        <a:sy n="8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4C0826-6BC5-4534-8F91-2515044AF1B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54993C-2851-4B37-8A50-837DDC8B7B4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6555346"/>
            <a:ext cx="12192000" cy="302654"/>
          </a:xfrm>
          <a:prstGeom prst="rect">
            <a:avLst/>
          </a:prstGeom>
          <a:gradFill>
            <a:gsLst>
              <a:gs pos="0">
                <a:srgbClr val="404040"/>
              </a:gs>
              <a:gs pos="94000">
                <a:srgbClr val="0D0D0D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0" y="6465194"/>
            <a:ext cx="2305316" cy="392806"/>
          </a:xfrm>
          <a:custGeom>
            <a:avLst/>
            <a:gdLst>
              <a:gd name="connsiteX0" fmla="*/ 0 w 2305316"/>
              <a:gd name="connsiteY0" fmla="*/ 0 h 392806"/>
              <a:gd name="connsiteX1" fmla="*/ 2305316 w 2305316"/>
              <a:gd name="connsiteY1" fmla="*/ 0 h 392806"/>
              <a:gd name="connsiteX2" fmla="*/ 2163649 w 2305316"/>
              <a:gd name="connsiteY2" fmla="*/ 392806 h 392806"/>
              <a:gd name="connsiteX3" fmla="*/ 0 w 2305316"/>
              <a:gd name="connsiteY3" fmla="*/ 392806 h 392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5316" h="392806">
                <a:moveTo>
                  <a:pt x="0" y="0"/>
                </a:moveTo>
                <a:lnTo>
                  <a:pt x="2305316" y="0"/>
                </a:lnTo>
                <a:lnTo>
                  <a:pt x="2163649" y="392806"/>
                </a:lnTo>
                <a:lnTo>
                  <a:pt x="0" y="392806"/>
                </a:lnTo>
                <a:close/>
              </a:path>
            </a:pathLst>
          </a:custGeom>
          <a:gradFill flip="none" rotWithShape="1">
            <a:gsLst>
              <a:gs pos="0">
                <a:srgbClr val="F5715B"/>
              </a:gs>
              <a:gs pos="71000">
                <a:srgbClr val="B82E2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59000"/>
                </a:schemeClr>
              </a:gs>
              <a:gs pos="0">
                <a:schemeClr val="bg1">
                  <a:alpha val="34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555346"/>
            <a:ext cx="12192000" cy="302654"/>
          </a:xfrm>
          <a:prstGeom prst="rect">
            <a:avLst/>
          </a:prstGeom>
          <a:gradFill>
            <a:gsLst>
              <a:gs pos="0">
                <a:srgbClr val="404040"/>
              </a:gs>
              <a:gs pos="94000">
                <a:srgbClr val="0D0D0D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0" y="6465194"/>
            <a:ext cx="2305316" cy="392806"/>
          </a:xfrm>
          <a:custGeom>
            <a:avLst/>
            <a:gdLst>
              <a:gd name="connsiteX0" fmla="*/ 0 w 2305316"/>
              <a:gd name="connsiteY0" fmla="*/ 0 h 392806"/>
              <a:gd name="connsiteX1" fmla="*/ 2305316 w 2305316"/>
              <a:gd name="connsiteY1" fmla="*/ 0 h 392806"/>
              <a:gd name="connsiteX2" fmla="*/ 2163649 w 2305316"/>
              <a:gd name="connsiteY2" fmla="*/ 392806 h 392806"/>
              <a:gd name="connsiteX3" fmla="*/ 0 w 2305316"/>
              <a:gd name="connsiteY3" fmla="*/ 392806 h 392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5316" h="392806">
                <a:moveTo>
                  <a:pt x="0" y="0"/>
                </a:moveTo>
                <a:lnTo>
                  <a:pt x="2305316" y="0"/>
                </a:lnTo>
                <a:lnTo>
                  <a:pt x="2163649" y="392806"/>
                </a:lnTo>
                <a:lnTo>
                  <a:pt x="0" y="392806"/>
                </a:lnTo>
                <a:close/>
              </a:path>
            </a:pathLst>
          </a:custGeom>
          <a:gradFill flip="none" rotWithShape="1">
            <a:gsLst>
              <a:gs pos="0">
                <a:srgbClr val="F93D32"/>
              </a:gs>
              <a:gs pos="91000">
                <a:srgbClr val="BE100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 userDrawn="1"/>
        </p:nvSpPr>
        <p:spPr>
          <a:xfrm>
            <a:off x="0" y="567314"/>
            <a:ext cx="167640" cy="453766"/>
          </a:xfrm>
          <a:custGeom>
            <a:avLst/>
            <a:gdLst>
              <a:gd name="connsiteX0" fmla="*/ 0 w 2305316"/>
              <a:gd name="connsiteY0" fmla="*/ 0 h 392806"/>
              <a:gd name="connsiteX1" fmla="*/ 2305316 w 2305316"/>
              <a:gd name="connsiteY1" fmla="*/ 0 h 392806"/>
              <a:gd name="connsiteX2" fmla="*/ 2163649 w 2305316"/>
              <a:gd name="connsiteY2" fmla="*/ 392806 h 392806"/>
              <a:gd name="connsiteX3" fmla="*/ 0 w 2305316"/>
              <a:gd name="connsiteY3" fmla="*/ 392806 h 392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5316" h="392806">
                <a:moveTo>
                  <a:pt x="0" y="0"/>
                </a:moveTo>
                <a:lnTo>
                  <a:pt x="2305316" y="0"/>
                </a:lnTo>
                <a:lnTo>
                  <a:pt x="2163649" y="392806"/>
                </a:lnTo>
                <a:lnTo>
                  <a:pt x="0" y="392806"/>
                </a:lnTo>
                <a:close/>
              </a:path>
            </a:pathLst>
          </a:custGeom>
          <a:solidFill>
            <a:srgbClr val="F93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722772" y="3245476"/>
            <a:ext cx="5469228" cy="64394"/>
          </a:xfrm>
          <a:prstGeom prst="rect">
            <a:avLst/>
          </a:prstGeom>
          <a:solidFill>
            <a:srgbClr val="B82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993765" y="1691260"/>
            <a:ext cx="4846198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500" b="1" dirty="0">
                <a:solidFill>
                  <a:srgbClr val="B82E2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规则</a:t>
            </a:r>
            <a:r>
              <a:rPr lang="zh-CN" altLang="en-US" sz="6600" b="1" dirty="0">
                <a:solidFill>
                  <a:srgbClr val="14131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教育</a:t>
            </a:r>
            <a:endParaRPr lang="zh-CN" altLang="en-US" sz="6600" b="1" dirty="0">
              <a:solidFill>
                <a:srgbClr val="14131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32714" y="5024002"/>
            <a:ext cx="1526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2020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170332" y="4562843"/>
            <a:ext cx="2444901" cy="369332"/>
          </a:xfrm>
          <a:prstGeom prst="rect">
            <a:avLst/>
          </a:prstGeom>
          <a:solidFill>
            <a:srgbClr val="202022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陈新建      机械工程系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2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2059999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328988" y="2082800"/>
            <a:ext cx="5434012" cy="723900"/>
            <a:chOff x="3328988" y="2082800"/>
            <a:chExt cx="5434012" cy="723900"/>
          </a:xfrm>
        </p:grpSpPr>
        <p:sp>
          <p:nvSpPr>
            <p:cNvPr id="2" name="矩形 1"/>
            <p:cNvSpPr/>
            <p:nvPr/>
          </p:nvSpPr>
          <p:spPr>
            <a:xfrm>
              <a:off x="3328988" y="20828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4192588" y="20828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3328988" y="26670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4192588" y="26670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460225" y="21748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304265" y="2174845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什么是规则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328988" y="3028950"/>
            <a:ext cx="5434012" cy="723900"/>
            <a:chOff x="3328988" y="3028950"/>
            <a:chExt cx="5434012" cy="723900"/>
          </a:xfrm>
        </p:grpSpPr>
        <p:sp>
          <p:nvSpPr>
            <p:cNvPr id="45" name="矩形 44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304265" y="3120995"/>
              <a:ext cx="19800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为什么要有规则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28988" y="3975100"/>
            <a:ext cx="5434012" cy="723900"/>
            <a:chOff x="3328988" y="3975100"/>
            <a:chExt cx="5434012" cy="723900"/>
          </a:xfrm>
        </p:grpSpPr>
        <p:sp>
          <p:nvSpPr>
            <p:cNvPr id="51" name="矩形 50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5304265" y="4067145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规则的涵义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3328988" y="4921250"/>
            <a:ext cx="5434012" cy="723900"/>
            <a:chOff x="3328988" y="4921250"/>
            <a:chExt cx="5434012" cy="723900"/>
          </a:xfrm>
        </p:grpSpPr>
        <p:sp>
          <p:nvSpPr>
            <p:cNvPr id="57" name="矩形 56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59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5304265" y="5013295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如何成为一个守规则的人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2160364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9" name="组合 58"/>
          <p:cNvGrpSpPr/>
          <p:nvPr/>
        </p:nvGrpSpPr>
        <p:grpSpPr>
          <a:xfrm>
            <a:off x="2491505" y="1695866"/>
            <a:ext cx="1684422" cy="1900524"/>
            <a:chOff x="1632857" y="1363189"/>
            <a:chExt cx="1684422" cy="1900524"/>
          </a:xfrm>
        </p:grpSpPr>
        <p:sp>
          <p:nvSpPr>
            <p:cNvPr id="60" name="Freeform 5"/>
            <p:cNvSpPr/>
            <p:nvPr/>
          </p:nvSpPr>
          <p:spPr bwMode="auto">
            <a:xfrm rot="5400000">
              <a:off x="1524806" y="1471240"/>
              <a:ext cx="1900524" cy="168442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ysClr val="window" lastClr="FFFFFF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ysClr val="window" lastClr="FFFFFF"/>
                  </a:gs>
                </a:gsLst>
                <a:lin ang="8100000" scaled="0"/>
              </a:gradFill>
            </a:ln>
            <a:effectLst>
              <a:outerShdw blurRad="203200" dist="762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5"/>
            <p:cNvSpPr/>
            <p:nvPr/>
          </p:nvSpPr>
          <p:spPr bwMode="auto">
            <a:xfrm rot="5400000">
              <a:off x="1782571" y="1699695"/>
              <a:ext cx="1384993" cy="122751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BD0000"/>
            </a:solidFill>
            <a:ln w="15875">
              <a:noFill/>
            </a:ln>
            <a:effectLst>
              <a:innerShdw blurRad="635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705546" y="2095385"/>
              <a:ext cx="1539044" cy="37702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pitchFamily="34" charset="-122"/>
                </a:rPr>
                <a:t>教学重点</a:t>
              </a:r>
              <a:endPara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409616" y="1685252"/>
            <a:ext cx="1768225" cy="1921752"/>
            <a:chOff x="3859600" y="1561523"/>
            <a:chExt cx="1539044" cy="1672672"/>
          </a:xfrm>
        </p:grpSpPr>
        <p:grpSp>
          <p:nvGrpSpPr>
            <p:cNvPr id="64" name="组合 63"/>
            <p:cNvGrpSpPr/>
            <p:nvPr/>
          </p:nvGrpSpPr>
          <p:grpSpPr>
            <a:xfrm>
              <a:off x="3880733" y="1561523"/>
              <a:ext cx="1482478" cy="1672672"/>
              <a:chOff x="5331123" y="2557541"/>
              <a:chExt cx="1611146" cy="1817848"/>
            </a:xfrm>
          </p:grpSpPr>
          <p:sp>
            <p:nvSpPr>
              <p:cNvPr id="66" name="Freeform 5"/>
              <p:cNvSpPr/>
              <p:nvPr/>
            </p:nvSpPr>
            <p:spPr bwMode="auto">
              <a:xfrm rot="5400000">
                <a:off x="5227772" y="2660892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ysClr val="window" lastClr="FFFFFF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ysClr val="window" lastClr="FFFFFF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Freeform 5"/>
              <p:cNvSpPr/>
              <p:nvPr/>
            </p:nvSpPr>
            <p:spPr bwMode="auto">
              <a:xfrm rot="5400000">
                <a:off x="5474324" y="2879409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9E0000"/>
              </a:solidFill>
              <a:ln w="15875">
                <a:noFill/>
              </a:ln>
              <a:effectLst>
                <a:innerShdw blurRad="63500" dist="25400" dir="81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3859600" y="2224122"/>
              <a:ext cx="1539044" cy="32815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pitchFamily="34" charset="-122"/>
                </a:rPr>
                <a:t>教学难点</a:t>
              </a:r>
              <a:endPara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TextBox 205"/>
          <p:cNvSpPr txBox="1"/>
          <p:nvPr/>
        </p:nvSpPr>
        <p:spPr>
          <a:xfrm>
            <a:off x="2271175" y="3747052"/>
            <a:ext cx="2596865" cy="830997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285750" indent="-285750" defTabSz="685800">
              <a:buFont typeface="Wingdings" panose="05000000000000000000" pitchFamily="2" charset="2"/>
              <a:buChar char="p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规则与法律的关系</a:t>
            </a:r>
            <a:endParaRPr lang="en-US" altLang="zh-CN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defTabSz="685800">
              <a:buFont typeface="Wingdings" panose="05000000000000000000" pitchFamily="2" charset="2"/>
              <a:buChar char="p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规则的范畴</a:t>
            </a:r>
            <a:endParaRPr lang="en-US" altLang="zh-CN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defTabSz="685800">
              <a:buFont typeface="Wingdings" panose="05000000000000000000" pitchFamily="2" charset="2"/>
              <a:buChar char="p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设立规则的条件与目标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211"/>
          <p:cNvSpPr txBox="1"/>
          <p:nvPr/>
        </p:nvSpPr>
        <p:spPr>
          <a:xfrm>
            <a:off x="5525421" y="3747052"/>
            <a:ext cx="1768225" cy="83098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285750" indent="-285750" defTabSz="685800">
              <a:buFont typeface="Wingdings" panose="05000000000000000000" pitchFamily="2" charset="2"/>
              <a:buChar char="p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规则面前人人平等地，我们如何去做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8241808" y="1695866"/>
            <a:ext cx="1684422" cy="1900524"/>
            <a:chOff x="1632857" y="1363189"/>
            <a:chExt cx="1684422" cy="1900524"/>
          </a:xfrm>
        </p:grpSpPr>
        <p:sp>
          <p:nvSpPr>
            <p:cNvPr id="85" name="Freeform 5"/>
            <p:cNvSpPr/>
            <p:nvPr/>
          </p:nvSpPr>
          <p:spPr bwMode="auto">
            <a:xfrm rot="5400000">
              <a:off x="1524806" y="1471240"/>
              <a:ext cx="1900524" cy="168442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ysClr val="window" lastClr="FFFFFF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ysClr val="window" lastClr="FFFFFF"/>
                  </a:gs>
                </a:gsLst>
                <a:lin ang="8100000" scaled="0"/>
              </a:gradFill>
            </a:ln>
            <a:effectLst>
              <a:outerShdw blurRad="203200" dist="762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86" name="Freeform 5"/>
            <p:cNvSpPr/>
            <p:nvPr/>
          </p:nvSpPr>
          <p:spPr bwMode="auto">
            <a:xfrm rot="5400000">
              <a:off x="1782571" y="1699695"/>
              <a:ext cx="1384993" cy="122751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BD0000"/>
            </a:solidFill>
            <a:ln w="15875">
              <a:noFill/>
            </a:ln>
            <a:effectLst>
              <a:innerShdw blurRad="635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1705546" y="2095385"/>
              <a:ext cx="1539044" cy="37702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pitchFamily="34" charset="-122"/>
                </a:rPr>
                <a:t>教学手段</a:t>
              </a:r>
              <a:endParaRPr kumimoji="0" lang="zh-CN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90" name="TextBox 205"/>
          <p:cNvSpPr txBox="1"/>
          <p:nvPr/>
        </p:nvSpPr>
        <p:spPr>
          <a:xfrm>
            <a:off x="8585732" y="3747052"/>
            <a:ext cx="750205" cy="553998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285750" indent="-285750" defTabSz="685800">
              <a:buFont typeface="Wingdings" panose="05000000000000000000" pitchFamily="2" charset="2"/>
              <a:buChar char="p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en-US" altLang="zh-CN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defTabSz="685800">
              <a:buFont typeface="Wingdings" panose="05000000000000000000" pitchFamily="2" charset="2"/>
              <a:buChar char="p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80" grpId="0"/>
      <p:bldP spid="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4131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目录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14131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28988" y="2082800"/>
            <a:ext cx="5434012" cy="723900"/>
            <a:chOff x="3328988" y="2082800"/>
            <a:chExt cx="5434012" cy="723900"/>
          </a:xfrm>
        </p:grpSpPr>
        <p:sp>
          <p:nvSpPr>
            <p:cNvPr id="42" name="矩形 41"/>
            <p:cNvSpPr/>
            <p:nvPr/>
          </p:nvSpPr>
          <p:spPr>
            <a:xfrm>
              <a:off x="3328988" y="20828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4192588" y="20828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3328988" y="26670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4192588" y="26670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3460225" y="21748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一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5304265" y="2174845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什么是规则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328988" y="3028950"/>
            <a:ext cx="5434012" cy="2616200"/>
            <a:chOff x="3328988" y="3028950"/>
            <a:chExt cx="5434012" cy="2616200"/>
          </a:xfrm>
        </p:grpSpPr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二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19800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为什么要有规则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三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规则的涵义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四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如何成为一个守规则的人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3320793" y="3028950"/>
            <a:ext cx="5434012" cy="2616200"/>
            <a:chOff x="3328988" y="3028950"/>
            <a:chExt cx="5434012" cy="2616200"/>
          </a:xfrm>
        </p:grpSpPr>
        <p:sp>
          <p:nvSpPr>
            <p:cNvPr id="67" name="矩形 66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二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5304265" y="3120995"/>
              <a:ext cx="19800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为什么要有规则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三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5304265" y="4067145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规则的涵义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0" name="矩形 79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四</a:t>
              </a:r>
              <a:endPara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5304265" y="5013295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如何成为一个守规则的人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规则的含义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2517204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Text Box 11"/>
          <p:cNvSpPr txBox="1">
            <a:spLocks noChangeArrowheads="1"/>
          </p:cNvSpPr>
          <p:nvPr/>
        </p:nvSpPr>
        <p:spPr bwMode="auto">
          <a:xfrm>
            <a:off x="1206784" y="2322429"/>
            <a:ext cx="9556794" cy="1954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indent="457200" eaLnBrk="1" hangingPunct="1">
              <a:lnSpc>
                <a:spcPct val="150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规则是指规定出来供大家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共同遵守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制度或章程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；不成文规定，而更多的时候，规则是得到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每个社会公民承认和共同遵守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而存在的。</a:t>
            </a:r>
            <a:endParaRPr lang="zh-CN" sz="2800" dirty="0">
              <a:latin typeface="Adobe Arabic" panose="02040503050201020203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5519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规则成为一种秩序的两个条件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791515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1082540" y="1603900"/>
            <a:ext cx="2075187" cy="3826312"/>
            <a:chOff x="2306201" y="2464773"/>
            <a:chExt cx="1771650" cy="3489056"/>
          </a:xfrm>
        </p:grpSpPr>
        <p:grpSp>
          <p:nvGrpSpPr>
            <p:cNvPr id="30" name="组合 29"/>
            <p:cNvGrpSpPr/>
            <p:nvPr/>
          </p:nvGrpSpPr>
          <p:grpSpPr>
            <a:xfrm>
              <a:off x="2306201" y="2464773"/>
              <a:ext cx="1771650" cy="3489056"/>
              <a:chOff x="1055772" y="2084429"/>
              <a:chExt cx="1771650" cy="3489056"/>
            </a:xfrm>
            <a:solidFill>
              <a:schemeClr val="bg1"/>
            </a:solidFill>
            <a:scene3d>
              <a:camera prst="obliqueTopLeft"/>
              <a:lightRig rig="threePt" dir="t"/>
            </a:scene3d>
          </p:grpSpPr>
          <p:sp>
            <p:nvSpPr>
              <p:cNvPr id="23" name="任意多边形 22"/>
              <p:cNvSpPr/>
              <p:nvPr/>
            </p:nvSpPr>
            <p:spPr>
              <a:xfrm>
                <a:off x="1055772" y="2801257"/>
                <a:ext cx="1770063" cy="2772228"/>
              </a:xfrm>
              <a:custGeom>
                <a:avLst/>
                <a:gdLst>
                  <a:gd name="connsiteX0" fmla="*/ 0 w 1770063"/>
                  <a:gd name="connsiteY0" fmla="*/ 0 h 2772228"/>
                  <a:gd name="connsiteX1" fmla="*/ 417923 w 1770063"/>
                  <a:gd name="connsiteY1" fmla="*/ 0 h 2772228"/>
                  <a:gd name="connsiteX2" fmla="*/ 430133 w 1770063"/>
                  <a:gd name="connsiteY2" fmla="*/ 7256 h 2772228"/>
                  <a:gd name="connsiteX3" fmla="*/ 428829 w 1770063"/>
                  <a:gd name="connsiteY3" fmla="*/ 7256 h 2772228"/>
                  <a:gd name="connsiteX4" fmla="*/ 885032 w 1770063"/>
                  <a:gd name="connsiteY4" fmla="*/ 290284 h 2772228"/>
                  <a:gd name="connsiteX5" fmla="*/ 1341234 w 1770063"/>
                  <a:gd name="connsiteY5" fmla="*/ 7256 h 2772228"/>
                  <a:gd name="connsiteX6" fmla="*/ 1339929 w 1770063"/>
                  <a:gd name="connsiteY6" fmla="*/ 7256 h 2772228"/>
                  <a:gd name="connsiteX7" fmla="*/ 1352139 w 1770063"/>
                  <a:gd name="connsiteY7" fmla="*/ 0 h 2772228"/>
                  <a:gd name="connsiteX8" fmla="*/ 1770063 w 1770063"/>
                  <a:gd name="connsiteY8" fmla="*/ 0 h 2772228"/>
                  <a:gd name="connsiteX9" fmla="*/ 1770063 w 1770063"/>
                  <a:gd name="connsiteY9" fmla="*/ 2772228 h 2772228"/>
                  <a:gd name="connsiteX10" fmla="*/ 0 w 1770063"/>
                  <a:gd name="connsiteY10" fmla="*/ 2772228 h 2772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2772228">
                    <a:moveTo>
                      <a:pt x="0" y="0"/>
                    </a:moveTo>
                    <a:lnTo>
                      <a:pt x="417923" y="0"/>
                    </a:lnTo>
                    <a:lnTo>
                      <a:pt x="430133" y="7256"/>
                    </a:lnTo>
                    <a:lnTo>
                      <a:pt x="428829" y="7256"/>
                    </a:lnTo>
                    <a:lnTo>
                      <a:pt x="885032" y="290284"/>
                    </a:lnTo>
                    <a:lnTo>
                      <a:pt x="1341234" y="7256"/>
                    </a:lnTo>
                    <a:lnTo>
                      <a:pt x="1339929" y="7256"/>
                    </a:lnTo>
                    <a:lnTo>
                      <a:pt x="1352139" y="0"/>
                    </a:lnTo>
                    <a:lnTo>
                      <a:pt x="1770063" y="0"/>
                    </a:lnTo>
                    <a:lnTo>
                      <a:pt x="1770063" y="2772228"/>
                    </a:lnTo>
                    <a:lnTo>
                      <a:pt x="0" y="2772228"/>
                    </a:ln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1057359" y="2084429"/>
                <a:ext cx="1770063" cy="1000761"/>
              </a:xfrm>
              <a:custGeom>
                <a:avLst/>
                <a:gdLst>
                  <a:gd name="connsiteX0" fmla="*/ 0 w 1770063"/>
                  <a:gd name="connsiteY0" fmla="*/ 0 h 1000761"/>
                  <a:gd name="connsiteX1" fmla="*/ 1770063 w 1770063"/>
                  <a:gd name="connsiteY1" fmla="*/ 0 h 1000761"/>
                  <a:gd name="connsiteX2" fmla="*/ 1770063 w 1770063"/>
                  <a:gd name="connsiteY2" fmla="*/ 579847 h 1000761"/>
                  <a:gd name="connsiteX3" fmla="*/ 1113133 w 1770063"/>
                  <a:gd name="connsiteY3" fmla="*/ 579847 h 1000761"/>
                  <a:gd name="connsiteX4" fmla="*/ 1113133 w 1770063"/>
                  <a:gd name="connsiteY4" fmla="*/ 717733 h 1000761"/>
                  <a:gd name="connsiteX5" fmla="*/ 1341234 w 1770063"/>
                  <a:gd name="connsiteY5" fmla="*/ 717733 h 1000761"/>
                  <a:gd name="connsiteX6" fmla="*/ 885032 w 1770063"/>
                  <a:gd name="connsiteY6" fmla="*/ 1000761 h 1000761"/>
                  <a:gd name="connsiteX7" fmla="*/ 428829 w 1770063"/>
                  <a:gd name="connsiteY7" fmla="*/ 717733 h 1000761"/>
                  <a:gd name="connsiteX8" fmla="*/ 656930 w 1770063"/>
                  <a:gd name="connsiteY8" fmla="*/ 717733 h 1000761"/>
                  <a:gd name="connsiteX9" fmla="*/ 656930 w 1770063"/>
                  <a:gd name="connsiteY9" fmla="*/ 579847 h 1000761"/>
                  <a:gd name="connsiteX10" fmla="*/ 0 w 1770063"/>
                  <a:gd name="connsiteY10" fmla="*/ 579847 h 1000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1000761">
                    <a:moveTo>
                      <a:pt x="0" y="0"/>
                    </a:moveTo>
                    <a:lnTo>
                      <a:pt x="1770063" y="0"/>
                    </a:lnTo>
                    <a:lnTo>
                      <a:pt x="1770063" y="579847"/>
                    </a:lnTo>
                    <a:lnTo>
                      <a:pt x="1113133" y="579847"/>
                    </a:lnTo>
                    <a:lnTo>
                      <a:pt x="1113133" y="717733"/>
                    </a:lnTo>
                    <a:lnTo>
                      <a:pt x="1341234" y="717733"/>
                    </a:lnTo>
                    <a:lnTo>
                      <a:pt x="885032" y="1000761"/>
                    </a:lnTo>
                    <a:lnTo>
                      <a:pt x="428829" y="717733"/>
                    </a:lnTo>
                    <a:lnTo>
                      <a:pt x="656930" y="717733"/>
                    </a:lnTo>
                    <a:lnTo>
                      <a:pt x="656930" y="579847"/>
                    </a:lnTo>
                    <a:lnTo>
                      <a:pt x="0" y="579847"/>
                    </a:ln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6" name="任意多边形 35"/>
            <p:cNvSpPr/>
            <p:nvPr/>
          </p:nvSpPr>
          <p:spPr>
            <a:xfrm>
              <a:off x="2306201" y="3181602"/>
              <a:ext cx="1770063" cy="1818997"/>
            </a:xfrm>
            <a:custGeom>
              <a:avLst/>
              <a:gdLst>
                <a:gd name="connsiteX0" fmla="*/ 0 w 1770063"/>
                <a:gd name="connsiteY0" fmla="*/ 0 h 1818997"/>
                <a:gd name="connsiteX1" fmla="*/ 417923 w 1770063"/>
                <a:gd name="connsiteY1" fmla="*/ 0 h 1818997"/>
                <a:gd name="connsiteX2" fmla="*/ 430133 w 1770063"/>
                <a:gd name="connsiteY2" fmla="*/ 7256 h 1818997"/>
                <a:gd name="connsiteX3" fmla="*/ 428829 w 1770063"/>
                <a:gd name="connsiteY3" fmla="*/ 7256 h 1818997"/>
                <a:gd name="connsiteX4" fmla="*/ 885032 w 1770063"/>
                <a:gd name="connsiteY4" fmla="*/ 290284 h 1818997"/>
                <a:gd name="connsiteX5" fmla="*/ 1341234 w 1770063"/>
                <a:gd name="connsiteY5" fmla="*/ 7256 h 1818997"/>
                <a:gd name="connsiteX6" fmla="*/ 1339929 w 1770063"/>
                <a:gd name="connsiteY6" fmla="*/ 7256 h 1818997"/>
                <a:gd name="connsiteX7" fmla="*/ 1352139 w 1770063"/>
                <a:gd name="connsiteY7" fmla="*/ 0 h 1818997"/>
                <a:gd name="connsiteX8" fmla="*/ 1770063 w 1770063"/>
                <a:gd name="connsiteY8" fmla="*/ 0 h 1818997"/>
                <a:gd name="connsiteX9" fmla="*/ 1770063 w 1770063"/>
                <a:gd name="connsiteY9" fmla="*/ 1788921 h 1818997"/>
                <a:gd name="connsiteX10" fmla="*/ 1617720 w 1770063"/>
                <a:gd name="connsiteY10" fmla="*/ 1807466 h 1818997"/>
                <a:gd name="connsiteX11" fmla="*/ 1264896 w 1770063"/>
                <a:gd name="connsiteY11" fmla="*/ 1815402 h 1818997"/>
                <a:gd name="connsiteX12" fmla="*/ 5986 w 1770063"/>
                <a:gd name="connsiteY12" fmla="*/ 1529652 h 1818997"/>
                <a:gd name="connsiteX13" fmla="*/ 0 w 1770063"/>
                <a:gd name="connsiteY13" fmla="*/ 1526708 h 1818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70063" h="1818997">
                  <a:moveTo>
                    <a:pt x="0" y="0"/>
                  </a:moveTo>
                  <a:lnTo>
                    <a:pt x="417923" y="0"/>
                  </a:lnTo>
                  <a:lnTo>
                    <a:pt x="430133" y="7256"/>
                  </a:lnTo>
                  <a:lnTo>
                    <a:pt x="428829" y="7256"/>
                  </a:lnTo>
                  <a:lnTo>
                    <a:pt x="885032" y="290284"/>
                  </a:lnTo>
                  <a:lnTo>
                    <a:pt x="1341234" y="7256"/>
                  </a:lnTo>
                  <a:lnTo>
                    <a:pt x="1339929" y="7256"/>
                  </a:lnTo>
                  <a:lnTo>
                    <a:pt x="1352139" y="0"/>
                  </a:lnTo>
                  <a:lnTo>
                    <a:pt x="1770063" y="0"/>
                  </a:lnTo>
                  <a:lnTo>
                    <a:pt x="1770063" y="1788921"/>
                  </a:lnTo>
                  <a:lnTo>
                    <a:pt x="1617720" y="1807466"/>
                  </a:lnTo>
                  <a:cubicBezTo>
                    <a:pt x="1494771" y="1818924"/>
                    <a:pt x="1376781" y="1822378"/>
                    <a:pt x="1264896" y="1815402"/>
                  </a:cubicBezTo>
                  <a:cubicBezTo>
                    <a:pt x="817355" y="1787498"/>
                    <a:pt x="376791" y="1688224"/>
                    <a:pt x="5986" y="1529652"/>
                  </a:cubicBezTo>
                  <a:lnTo>
                    <a:pt x="0" y="1526708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37000"/>
                  </a:schemeClr>
                </a:gs>
                <a:gs pos="54000">
                  <a:schemeClr val="bg1">
                    <a:alpha val="0"/>
                  </a:schemeClr>
                </a:gs>
              </a:gsLst>
              <a:lin ang="15000000" scaled="0"/>
            </a:gradFill>
            <a:ln w="317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28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507881" y="2581436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第一个条件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2521818" y="3582197"/>
              <a:ext cx="1453131" cy="961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个人必须遵守这些规则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8850">
            <a:off x="8368544" y="502161"/>
            <a:ext cx="3136573" cy="23524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6" name="图片 4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>
          <a:xfrm>
            <a:off x="4080510" y="1179134"/>
            <a:ext cx="3660301" cy="24020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4177">
            <a:off x="4351633" y="3673994"/>
            <a:ext cx="3781544" cy="27836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5594">
            <a:off x="8278310" y="3582971"/>
            <a:ext cx="3581400" cy="22383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5519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规则成为一种秩序的两个条件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791515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105262" y="1688306"/>
            <a:ext cx="2069092" cy="3887272"/>
            <a:chOff x="2306201" y="2464773"/>
            <a:chExt cx="1771650" cy="3489056"/>
          </a:xfrm>
        </p:grpSpPr>
        <p:grpSp>
          <p:nvGrpSpPr>
            <p:cNvPr id="30" name="组合 29"/>
            <p:cNvGrpSpPr/>
            <p:nvPr/>
          </p:nvGrpSpPr>
          <p:grpSpPr>
            <a:xfrm>
              <a:off x="2306201" y="2464773"/>
              <a:ext cx="1771650" cy="3489056"/>
              <a:chOff x="1055772" y="2084429"/>
              <a:chExt cx="1771650" cy="3489056"/>
            </a:xfrm>
            <a:solidFill>
              <a:schemeClr val="bg1"/>
            </a:solidFill>
            <a:scene3d>
              <a:camera prst="obliqueTopLeft"/>
              <a:lightRig rig="threePt" dir="t"/>
            </a:scene3d>
          </p:grpSpPr>
          <p:sp>
            <p:nvSpPr>
              <p:cNvPr id="23" name="任意多边形 22"/>
              <p:cNvSpPr/>
              <p:nvPr/>
            </p:nvSpPr>
            <p:spPr>
              <a:xfrm>
                <a:off x="1055772" y="2801257"/>
                <a:ext cx="1770063" cy="2772228"/>
              </a:xfrm>
              <a:custGeom>
                <a:avLst/>
                <a:gdLst>
                  <a:gd name="connsiteX0" fmla="*/ 0 w 1770063"/>
                  <a:gd name="connsiteY0" fmla="*/ 0 h 2772228"/>
                  <a:gd name="connsiteX1" fmla="*/ 417923 w 1770063"/>
                  <a:gd name="connsiteY1" fmla="*/ 0 h 2772228"/>
                  <a:gd name="connsiteX2" fmla="*/ 430133 w 1770063"/>
                  <a:gd name="connsiteY2" fmla="*/ 7256 h 2772228"/>
                  <a:gd name="connsiteX3" fmla="*/ 428829 w 1770063"/>
                  <a:gd name="connsiteY3" fmla="*/ 7256 h 2772228"/>
                  <a:gd name="connsiteX4" fmla="*/ 885032 w 1770063"/>
                  <a:gd name="connsiteY4" fmla="*/ 290284 h 2772228"/>
                  <a:gd name="connsiteX5" fmla="*/ 1341234 w 1770063"/>
                  <a:gd name="connsiteY5" fmla="*/ 7256 h 2772228"/>
                  <a:gd name="connsiteX6" fmla="*/ 1339929 w 1770063"/>
                  <a:gd name="connsiteY6" fmla="*/ 7256 h 2772228"/>
                  <a:gd name="connsiteX7" fmla="*/ 1352139 w 1770063"/>
                  <a:gd name="connsiteY7" fmla="*/ 0 h 2772228"/>
                  <a:gd name="connsiteX8" fmla="*/ 1770063 w 1770063"/>
                  <a:gd name="connsiteY8" fmla="*/ 0 h 2772228"/>
                  <a:gd name="connsiteX9" fmla="*/ 1770063 w 1770063"/>
                  <a:gd name="connsiteY9" fmla="*/ 2772228 h 2772228"/>
                  <a:gd name="connsiteX10" fmla="*/ 0 w 1770063"/>
                  <a:gd name="connsiteY10" fmla="*/ 2772228 h 2772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2772228">
                    <a:moveTo>
                      <a:pt x="0" y="0"/>
                    </a:moveTo>
                    <a:lnTo>
                      <a:pt x="417923" y="0"/>
                    </a:lnTo>
                    <a:lnTo>
                      <a:pt x="430133" y="7256"/>
                    </a:lnTo>
                    <a:lnTo>
                      <a:pt x="428829" y="7256"/>
                    </a:lnTo>
                    <a:lnTo>
                      <a:pt x="885032" y="290284"/>
                    </a:lnTo>
                    <a:lnTo>
                      <a:pt x="1341234" y="7256"/>
                    </a:lnTo>
                    <a:lnTo>
                      <a:pt x="1339929" y="7256"/>
                    </a:lnTo>
                    <a:lnTo>
                      <a:pt x="1352139" y="0"/>
                    </a:lnTo>
                    <a:lnTo>
                      <a:pt x="1770063" y="0"/>
                    </a:lnTo>
                    <a:lnTo>
                      <a:pt x="1770063" y="2772228"/>
                    </a:lnTo>
                    <a:lnTo>
                      <a:pt x="0" y="2772228"/>
                    </a:ln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1057359" y="2084429"/>
                <a:ext cx="1770063" cy="1000761"/>
              </a:xfrm>
              <a:custGeom>
                <a:avLst/>
                <a:gdLst>
                  <a:gd name="connsiteX0" fmla="*/ 0 w 1770063"/>
                  <a:gd name="connsiteY0" fmla="*/ 0 h 1000761"/>
                  <a:gd name="connsiteX1" fmla="*/ 1770063 w 1770063"/>
                  <a:gd name="connsiteY1" fmla="*/ 0 h 1000761"/>
                  <a:gd name="connsiteX2" fmla="*/ 1770063 w 1770063"/>
                  <a:gd name="connsiteY2" fmla="*/ 579847 h 1000761"/>
                  <a:gd name="connsiteX3" fmla="*/ 1113133 w 1770063"/>
                  <a:gd name="connsiteY3" fmla="*/ 579847 h 1000761"/>
                  <a:gd name="connsiteX4" fmla="*/ 1113133 w 1770063"/>
                  <a:gd name="connsiteY4" fmla="*/ 717733 h 1000761"/>
                  <a:gd name="connsiteX5" fmla="*/ 1341234 w 1770063"/>
                  <a:gd name="connsiteY5" fmla="*/ 717733 h 1000761"/>
                  <a:gd name="connsiteX6" fmla="*/ 885032 w 1770063"/>
                  <a:gd name="connsiteY6" fmla="*/ 1000761 h 1000761"/>
                  <a:gd name="connsiteX7" fmla="*/ 428829 w 1770063"/>
                  <a:gd name="connsiteY7" fmla="*/ 717733 h 1000761"/>
                  <a:gd name="connsiteX8" fmla="*/ 656930 w 1770063"/>
                  <a:gd name="connsiteY8" fmla="*/ 717733 h 1000761"/>
                  <a:gd name="connsiteX9" fmla="*/ 656930 w 1770063"/>
                  <a:gd name="connsiteY9" fmla="*/ 579847 h 1000761"/>
                  <a:gd name="connsiteX10" fmla="*/ 0 w 1770063"/>
                  <a:gd name="connsiteY10" fmla="*/ 579847 h 1000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1000761">
                    <a:moveTo>
                      <a:pt x="0" y="0"/>
                    </a:moveTo>
                    <a:lnTo>
                      <a:pt x="1770063" y="0"/>
                    </a:lnTo>
                    <a:lnTo>
                      <a:pt x="1770063" y="579847"/>
                    </a:lnTo>
                    <a:lnTo>
                      <a:pt x="1113133" y="579847"/>
                    </a:lnTo>
                    <a:lnTo>
                      <a:pt x="1113133" y="717733"/>
                    </a:lnTo>
                    <a:lnTo>
                      <a:pt x="1341234" y="717733"/>
                    </a:lnTo>
                    <a:lnTo>
                      <a:pt x="885032" y="1000761"/>
                    </a:lnTo>
                    <a:lnTo>
                      <a:pt x="428829" y="717733"/>
                    </a:lnTo>
                    <a:lnTo>
                      <a:pt x="656930" y="717733"/>
                    </a:lnTo>
                    <a:lnTo>
                      <a:pt x="656930" y="579847"/>
                    </a:lnTo>
                    <a:lnTo>
                      <a:pt x="0" y="579847"/>
                    </a:ln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6" name="任意多边形 35"/>
            <p:cNvSpPr/>
            <p:nvPr/>
          </p:nvSpPr>
          <p:spPr>
            <a:xfrm>
              <a:off x="2306201" y="3181602"/>
              <a:ext cx="1770063" cy="1818997"/>
            </a:xfrm>
            <a:custGeom>
              <a:avLst/>
              <a:gdLst>
                <a:gd name="connsiteX0" fmla="*/ 0 w 1770063"/>
                <a:gd name="connsiteY0" fmla="*/ 0 h 1818997"/>
                <a:gd name="connsiteX1" fmla="*/ 417923 w 1770063"/>
                <a:gd name="connsiteY1" fmla="*/ 0 h 1818997"/>
                <a:gd name="connsiteX2" fmla="*/ 430133 w 1770063"/>
                <a:gd name="connsiteY2" fmla="*/ 7256 h 1818997"/>
                <a:gd name="connsiteX3" fmla="*/ 428829 w 1770063"/>
                <a:gd name="connsiteY3" fmla="*/ 7256 h 1818997"/>
                <a:gd name="connsiteX4" fmla="*/ 885032 w 1770063"/>
                <a:gd name="connsiteY4" fmla="*/ 290284 h 1818997"/>
                <a:gd name="connsiteX5" fmla="*/ 1341234 w 1770063"/>
                <a:gd name="connsiteY5" fmla="*/ 7256 h 1818997"/>
                <a:gd name="connsiteX6" fmla="*/ 1339929 w 1770063"/>
                <a:gd name="connsiteY6" fmla="*/ 7256 h 1818997"/>
                <a:gd name="connsiteX7" fmla="*/ 1352139 w 1770063"/>
                <a:gd name="connsiteY7" fmla="*/ 0 h 1818997"/>
                <a:gd name="connsiteX8" fmla="*/ 1770063 w 1770063"/>
                <a:gd name="connsiteY8" fmla="*/ 0 h 1818997"/>
                <a:gd name="connsiteX9" fmla="*/ 1770063 w 1770063"/>
                <a:gd name="connsiteY9" fmla="*/ 1788921 h 1818997"/>
                <a:gd name="connsiteX10" fmla="*/ 1617720 w 1770063"/>
                <a:gd name="connsiteY10" fmla="*/ 1807466 h 1818997"/>
                <a:gd name="connsiteX11" fmla="*/ 1264896 w 1770063"/>
                <a:gd name="connsiteY11" fmla="*/ 1815402 h 1818997"/>
                <a:gd name="connsiteX12" fmla="*/ 5986 w 1770063"/>
                <a:gd name="connsiteY12" fmla="*/ 1529652 h 1818997"/>
                <a:gd name="connsiteX13" fmla="*/ 0 w 1770063"/>
                <a:gd name="connsiteY13" fmla="*/ 1526708 h 1818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70063" h="1818997">
                  <a:moveTo>
                    <a:pt x="0" y="0"/>
                  </a:moveTo>
                  <a:lnTo>
                    <a:pt x="417923" y="0"/>
                  </a:lnTo>
                  <a:lnTo>
                    <a:pt x="430133" y="7256"/>
                  </a:lnTo>
                  <a:lnTo>
                    <a:pt x="428829" y="7256"/>
                  </a:lnTo>
                  <a:lnTo>
                    <a:pt x="885032" y="290284"/>
                  </a:lnTo>
                  <a:lnTo>
                    <a:pt x="1341234" y="7256"/>
                  </a:lnTo>
                  <a:lnTo>
                    <a:pt x="1339929" y="7256"/>
                  </a:lnTo>
                  <a:lnTo>
                    <a:pt x="1352139" y="0"/>
                  </a:lnTo>
                  <a:lnTo>
                    <a:pt x="1770063" y="0"/>
                  </a:lnTo>
                  <a:lnTo>
                    <a:pt x="1770063" y="1788921"/>
                  </a:lnTo>
                  <a:lnTo>
                    <a:pt x="1617720" y="1807466"/>
                  </a:lnTo>
                  <a:cubicBezTo>
                    <a:pt x="1494771" y="1818924"/>
                    <a:pt x="1376781" y="1822378"/>
                    <a:pt x="1264896" y="1815402"/>
                  </a:cubicBezTo>
                  <a:cubicBezTo>
                    <a:pt x="817355" y="1787498"/>
                    <a:pt x="376791" y="1688224"/>
                    <a:pt x="5986" y="1529652"/>
                  </a:cubicBezTo>
                  <a:lnTo>
                    <a:pt x="0" y="1526708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37000"/>
                  </a:schemeClr>
                </a:gs>
                <a:gs pos="54000">
                  <a:schemeClr val="bg1">
                    <a:alpha val="0"/>
                  </a:schemeClr>
                </a:gs>
              </a:gsLst>
              <a:lin ang="15000000" scaled="0"/>
            </a:gradFill>
            <a:ln w="317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28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507881" y="2581436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第二个条件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2521818" y="3582197"/>
              <a:ext cx="1453131" cy="1422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个人运用这些规则是自愿行为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178" y="964222"/>
            <a:ext cx="3530712" cy="580264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328988" y="3028950"/>
            <a:ext cx="5434012" cy="723900"/>
            <a:chOff x="3328988" y="3028950"/>
            <a:chExt cx="5434012" cy="723900"/>
          </a:xfrm>
        </p:grpSpPr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19800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为什么要有规则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328988" y="2082800"/>
            <a:ext cx="5434012" cy="3562350"/>
            <a:chOff x="3328988" y="2082800"/>
            <a:chExt cx="5434012" cy="3562350"/>
          </a:xfrm>
        </p:grpSpPr>
        <p:grpSp>
          <p:nvGrpSpPr>
            <p:cNvPr id="3" name="组合 2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5304265" y="2174845"/>
                <a:ext cx="146706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什么是规则</a:t>
                </a:r>
                <a:endPara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规则的涵义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如何成为一个守规则的人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8885479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3328988" y="2084675"/>
            <a:ext cx="5434012" cy="3562350"/>
            <a:chOff x="3328988" y="2082800"/>
            <a:chExt cx="5434012" cy="3562350"/>
          </a:xfrm>
        </p:grpSpPr>
        <p:grpSp>
          <p:nvGrpSpPr>
            <p:cNvPr id="87" name="组合 86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文本框 103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5304265" y="2174845"/>
                <a:ext cx="146706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什么是规则</a:t>
                </a:r>
                <a:endPara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5304265" y="4067145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规则的涵义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矩形 95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5304265" y="5013295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如何成为一个守规则的人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为什么要有规则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293644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>
            <a:off x="3886200" y="4387146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2916546" y="548371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保护个人利益</a:t>
            </a:r>
            <a:endParaRPr lang="zh-CN" altLang="en-US" sz="2000" b="1" dirty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7908901" y="4387146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7017304" y="548371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维护社会稳定</a:t>
            </a:r>
            <a:endParaRPr lang="zh-CN" altLang="en-US" sz="2000" b="1" dirty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345368" y="278405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有章可循</a:t>
            </a:r>
            <a:endParaRPr lang="zh-CN" altLang="en-US" sz="2000" b="1" dirty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354634" y="278405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缓和冲突</a:t>
            </a:r>
            <a:endParaRPr lang="zh-CN" altLang="en-US" sz="2000" b="1" dirty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8770620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42" name="燕尾形 41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燕尾形 42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-1" fmla="*/ 40481 w 942975"/>
                <a:gd name="connsiteY0-2" fmla="*/ 0 h 1026319"/>
                <a:gd name="connsiteX1-3" fmla="*/ 0 w 942975"/>
                <a:gd name="connsiteY1-4" fmla="*/ 216694 h 1026319"/>
                <a:gd name="connsiteX2-5" fmla="*/ 816768 w 942975"/>
                <a:gd name="connsiteY2-6" fmla="*/ 1026319 h 1026319"/>
                <a:gd name="connsiteX3-7" fmla="*/ 942975 w 942975"/>
                <a:gd name="connsiteY3-8" fmla="*/ 902494 h 1026319"/>
                <a:gd name="connsiteX4-9" fmla="*/ 40481 w 942975"/>
                <a:gd name="connsiteY4-10" fmla="*/ 0 h 1026319"/>
                <a:gd name="connsiteX0-11" fmla="*/ 40481 w 942975"/>
                <a:gd name="connsiteY0-12" fmla="*/ 0 h 1033463"/>
                <a:gd name="connsiteX1-13" fmla="*/ 0 w 942975"/>
                <a:gd name="connsiteY1-14" fmla="*/ 216694 h 1033463"/>
                <a:gd name="connsiteX2-15" fmla="*/ 816768 w 942975"/>
                <a:gd name="connsiteY2-16" fmla="*/ 1033463 h 1033463"/>
                <a:gd name="connsiteX3-17" fmla="*/ 942975 w 942975"/>
                <a:gd name="connsiteY3-18" fmla="*/ 902494 h 1033463"/>
                <a:gd name="connsiteX4-19" fmla="*/ 40481 w 942975"/>
                <a:gd name="connsiteY4-20" fmla="*/ 0 h 1033463"/>
                <a:gd name="connsiteX0-21" fmla="*/ 40481 w 942975"/>
                <a:gd name="connsiteY0-22" fmla="*/ 0 h 1031082"/>
                <a:gd name="connsiteX1-23" fmla="*/ 0 w 942975"/>
                <a:gd name="connsiteY1-24" fmla="*/ 216694 h 1031082"/>
                <a:gd name="connsiteX2-25" fmla="*/ 814387 w 942975"/>
                <a:gd name="connsiteY2-26" fmla="*/ 1031082 h 1031082"/>
                <a:gd name="connsiteX3-27" fmla="*/ 942975 w 942975"/>
                <a:gd name="connsiteY3-28" fmla="*/ 902494 h 1031082"/>
                <a:gd name="connsiteX4-29" fmla="*/ 40481 w 942975"/>
                <a:gd name="connsiteY4-30" fmla="*/ 0 h 1031082"/>
                <a:gd name="connsiteX0-31" fmla="*/ 40481 w 916782"/>
                <a:gd name="connsiteY0-32" fmla="*/ 0 h 1031082"/>
                <a:gd name="connsiteX1-33" fmla="*/ 0 w 916782"/>
                <a:gd name="connsiteY1-34" fmla="*/ 216694 h 1031082"/>
                <a:gd name="connsiteX2-35" fmla="*/ 814387 w 916782"/>
                <a:gd name="connsiteY2-36" fmla="*/ 1031082 h 1031082"/>
                <a:gd name="connsiteX3-37" fmla="*/ 916782 w 916782"/>
                <a:gd name="connsiteY3-38" fmla="*/ 902494 h 1031082"/>
                <a:gd name="connsiteX4-39" fmla="*/ 40481 w 916782"/>
                <a:gd name="connsiteY4-40" fmla="*/ 0 h 1031082"/>
                <a:gd name="connsiteX0-41" fmla="*/ 40481 w 942975"/>
                <a:gd name="connsiteY0-42" fmla="*/ 0 h 1031082"/>
                <a:gd name="connsiteX1-43" fmla="*/ 0 w 942975"/>
                <a:gd name="connsiteY1-44" fmla="*/ 216694 h 1031082"/>
                <a:gd name="connsiteX2-45" fmla="*/ 814387 w 942975"/>
                <a:gd name="connsiteY2-46" fmla="*/ 1031082 h 1031082"/>
                <a:gd name="connsiteX3-47" fmla="*/ 942975 w 942975"/>
                <a:gd name="connsiteY3-48" fmla="*/ 907257 h 1031082"/>
                <a:gd name="connsiteX4-49" fmla="*/ 40481 w 942975"/>
                <a:gd name="connsiteY4-50" fmla="*/ 0 h 1031082"/>
                <a:gd name="connsiteX0-51" fmla="*/ 40481 w 945356"/>
                <a:gd name="connsiteY0-52" fmla="*/ 0 h 1031082"/>
                <a:gd name="connsiteX1-53" fmla="*/ 0 w 945356"/>
                <a:gd name="connsiteY1-54" fmla="*/ 216694 h 1031082"/>
                <a:gd name="connsiteX2-55" fmla="*/ 814387 w 945356"/>
                <a:gd name="connsiteY2-56" fmla="*/ 1031082 h 1031082"/>
                <a:gd name="connsiteX3-57" fmla="*/ 945356 w 945356"/>
                <a:gd name="connsiteY3-58" fmla="*/ 904875 h 1031082"/>
                <a:gd name="connsiteX4-59" fmla="*/ 40481 w 945356"/>
                <a:gd name="connsiteY4-60" fmla="*/ 0 h 1031082"/>
                <a:gd name="connsiteX0-61" fmla="*/ 38100 w 945356"/>
                <a:gd name="connsiteY0-62" fmla="*/ 0 h 1035844"/>
                <a:gd name="connsiteX1-63" fmla="*/ 0 w 945356"/>
                <a:gd name="connsiteY1-64" fmla="*/ 221456 h 1035844"/>
                <a:gd name="connsiteX2-65" fmla="*/ 814387 w 945356"/>
                <a:gd name="connsiteY2-66" fmla="*/ 1035844 h 1035844"/>
                <a:gd name="connsiteX3-67" fmla="*/ 945356 w 945356"/>
                <a:gd name="connsiteY3-68" fmla="*/ 909637 h 1035844"/>
                <a:gd name="connsiteX4-69" fmla="*/ 38100 w 945356"/>
                <a:gd name="connsiteY4-70" fmla="*/ 0 h 103584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平行四边形 44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-1" fmla="*/ 42862 w 940594"/>
                <a:gd name="connsiteY0-2" fmla="*/ 895350 h 1116806"/>
                <a:gd name="connsiteX1-3" fmla="*/ 0 w 940594"/>
                <a:gd name="connsiteY1-4" fmla="*/ 1116806 h 1116806"/>
                <a:gd name="connsiteX2-5" fmla="*/ 897731 w 940594"/>
                <a:gd name="connsiteY2-6" fmla="*/ 214312 h 1116806"/>
                <a:gd name="connsiteX3-7" fmla="*/ 940594 w 940594"/>
                <a:gd name="connsiteY3-8" fmla="*/ 0 h 1116806"/>
                <a:gd name="connsiteX4-9" fmla="*/ 42862 w 940594"/>
                <a:gd name="connsiteY4-10" fmla="*/ 895350 h 1116806"/>
                <a:gd name="connsiteX0-11" fmla="*/ 42862 w 940594"/>
                <a:gd name="connsiteY0-12" fmla="*/ 895350 h 1116806"/>
                <a:gd name="connsiteX1-13" fmla="*/ 0 w 940594"/>
                <a:gd name="connsiteY1-14" fmla="*/ 1116806 h 1116806"/>
                <a:gd name="connsiteX2-15" fmla="*/ 900112 w 940594"/>
                <a:gd name="connsiteY2-16" fmla="*/ 219074 h 1116806"/>
                <a:gd name="connsiteX3-17" fmla="*/ 940594 w 940594"/>
                <a:gd name="connsiteY3-18" fmla="*/ 0 h 1116806"/>
                <a:gd name="connsiteX4-19" fmla="*/ 42862 w 940594"/>
                <a:gd name="connsiteY4-20" fmla="*/ 895350 h 1116806"/>
                <a:gd name="connsiteX0-21" fmla="*/ 42862 w 940594"/>
                <a:gd name="connsiteY0-22" fmla="*/ 902493 h 1116806"/>
                <a:gd name="connsiteX1-23" fmla="*/ 0 w 940594"/>
                <a:gd name="connsiteY1-24" fmla="*/ 1116806 h 1116806"/>
                <a:gd name="connsiteX2-25" fmla="*/ 900112 w 940594"/>
                <a:gd name="connsiteY2-26" fmla="*/ 219074 h 1116806"/>
                <a:gd name="connsiteX3-27" fmla="*/ 940594 w 940594"/>
                <a:gd name="connsiteY3-28" fmla="*/ 0 h 1116806"/>
                <a:gd name="connsiteX4-29" fmla="*/ 42862 w 940594"/>
                <a:gd name="connsiteY4-30" fmla="*/ 902493 h 1116806"/>
                <a:gd name="connsiteX0-31" fmla="*/ 47624 w 945356"/>
                <a:gd name="connsiteY0-32" fmla="*/ 902493 h 1121568"/>
                <a:gd name="connsiteX1-33" fmla="*/ 0 w 945356"/>
                <a:gd name="connsiteY1-34" fmla="*/ 1121568 h 1121568"/>
                <a:gd name="connsiteX2-35" fmla="*/ 904874 w 945356"/>
                <a:gd name="connsiteY2-36" fmla="*/ 219074 h 1121568"/>
                <a:gd name="connsiteX3-37" fmla="*/ 945356 w 945356"/>
                <a:gd name="connsiteY3-38" fmla="*/ 0 h 1121568"/>
                <a:gd name="connsiteX4-39" fmla="*/ 47624 w 945356"/>
                <a:gd name="connsiteY4-40" fmla="*/ 902493 h 1121568"/>
                <a:gd name="connsiteX0-41" fmla="*/ 47624 w 945356"/>
                <a:gd name="connsiteY0-42" fmla="*/ 902493 h 1116805"/>
                <a:gd name="connsiteX1-43" fmla="*/ 0 w 945356"/>
                <a:gd name="connsiteY1-44" fmla="*/ 1116805 h 1116805"/>
                <a:gd name="connsiteX2-45" fmla="*/ 904874 w 945356"/>
                <a:gd name="connsiteY2-46" fmla="*/ 219074 h 1116805"/>
                <a:gd name="connsiteX3-47" fmla="*/ 945356 w 945356"/>
                <a:gd name="connsiteY3-48" fmla="*/ 0 h 1116805"/>
                <a:gd name="connsiteX4-49" fmla="*/ 47624 w 945356"/>
                <a:gd name="connsiteY4-50" fmla="*/ 902493 h 111680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78407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21" name="燕尾形 20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燕尾形 21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rgbClr val="F93D32"/>
                </a:gs>
                <a:gs pos="0">
                  <a:srgbClr val="BE1007"/>
                </a:gs>
                <a:gs pos="100000">
                  <a:srgbClr val="BE1007"/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-1" fmla="*/ 40481 w 942975"/>
                <a:gd name="connsiteY0-2" fmla="*/ 0 h 1026319"/>
                <a:gd name="connsiteX1-3" fmla="*/ 0 w 942975"/>
                <a:gd name="connsiteY1-4" fmla="*/ 216694 h 1026319"/>
                <a:gd name="connsiteX2-5" fmla="*/ 816768 w 942975"/>
                <a:gd name="connsiteY2-6" fmla="*/ 1026319 h 1026319"/>
                <a:gd name="connsiteX3-7" fmla="*/ 942975 w 942975"/>
                <a:gd name="connsiteY3-8" fmla="*/ 902494 h 1026319"/>
                <a:gd name="connsiteX4-9" fmla="*/ 40481 w 942975"/>
                <a:gd name="connsiteY4-10" fmla="*/ 0 h 1026319"/>
                <a:gd name="connsiteX0-11" fmla="*/ 40481 w 942975"/>
                <a:gd name="connsiteY0-12" fmla="*/ 0 h 1033463"/>
                <a:gd name="connsiteX1-13" fmla="*/ 0 w 942975"/>
                <a:gd name="connsiteY1-14" fmla="*/ 216694 h 1033463"/>
                <a:gd name="connsiteX2-15" fmla="*/ 816768 w 942975"/>
                <a:gd name="connsiteY2-16" fmla="*/ 1033463 h 1033463"/>
                <a:gd name="connsiteX3-17" fmla="*/ 942975 w 942975"/>
                <a:gd name="connsiteY3-18" fmla="*/ 902494 h 1033463"/>
                <a:gd name="connsiteX4-19" fmla="*/ 40481 w 942975"/>
                <a:gd name="connsiteY4-20" fmla="*/ 0 h 1033463"/>
                <a:gd name="connsiteX0-21" fmla="*/ 40481 w 942975"/>
                <a:gd name="connsiteY0-22" fmla="*/ 0 h 1031082"/>
                <a:gd name="connsiteX1-23" fmla="*/ 0 w 942975"/>
                <a:gd name="connsiteY1-24" fmla="*/ 216694 h 1031082"/>
                <a:gd name="connsiteX2-25" fmla="*/ 814387 w 942975"/>
                <a:gd name="connsiteY2-26" fmla="*/ 1031082 h 1031082"/>
                <a:gd name="connsiteX3-27" fmla="*/ 942975 w 942975"/>
                <a:gd name="connsiteY3-28" fmla="*/ 902494 h 1031082"/>
                <a:gd name="connsiteX4-29" fmla="*/ 40481 w 942975"/>
                <a:gd name="connsiteY4-30" fmla="*/ 0 h 1031082"/>
                <a:gd name="connsiteX0-31" fmla="*/ 40481 w 916782"/>
                <a:gd name="connsiteY0-32" fmla="*/ 0 h 1031082"/>
                <a:gd name="connsiteX1-33" fmla="*/ 0 w 916782"/>
                <a:gd name="connsiteY1-34" fmla="*/ 216694 h 1031082"/>
                <a:gd name="connsiteX2-35" fmla="*/ 814387 w 916782"/>
                <a:gd name="connsiteY2-36" fmla="*/ 1031082 h 1031082"/>
                <a:gd name="connsiteX3-37" fmla="*/ 916782 w 916782"/>
                <a:gd name="connsiteY3-38" fmla="*/ 902494 h 1031082"/>
                <a:gd name="connsiteX4-39" fmla="*/ 40481 w 916782"/>
                <a:gd name="connsiteY4-40" fmla="*/ 0 h 1031082"/>
                <a:gd name="connsiteX0-41" fmla="*/ 40481 w 942975"/>
                <a:gd name="connsiteY0-42" fmla="*/ 0 h 1031082"/>
                <a:gd name="connsiteX1-43" fmla="*/ 0 w 942975"/>
                <a:gd name="connsiteY1-44" fmla="*/ 216694 h 1031082"/>
                <a:gd name="connsiteX2-45" fmla="*/ 814387 w 942975"/>
                <a:gd name="connsiteY2-46" fmla="*/ 1031082 h 1031082"/>
                <a:gd name="connsiteX3-47" fmla="*/ 942975 w 942975"/>
                <a:gd name="connsiteY3-48" fmla="*/ 907257 h 1031082"/>
                <a:gd name="connsiteX4-49" fmla="*/ 40481 w 942975"/>
                <a:gd name="connsiteY4-50" fmla="*/ 0 h 1031082"/>
                <a:gd name="connsiteX0-51" fmla="*/ 40481 w 945356"/>
                <a:gd name="connsiteY0-52" fmla="*/ 0 h 1031082"/>
                <a:gd name="connsiteX1-53" fmla="*/ 0 w 945356"/>
                <a:gd name="connsiteY1-54" fmla="*/ 216694 h 1031082"/>
                <a:gd name="connsiteX2-55" fmla="*/ 814387 w 945356"/>
                <a:gd name="connsiteY2-56" fmla="*/ 1031082 h 1031082"/>
                <a:gd name="connsiteX3-57" fmla="*/ 945356 w 945356"/>
                <a:gd name="connsiteY3-58" fmla="*/ 904875 h 1031082"/>
                <a:gd name="connsiteX4-59" fmla="*/ 40481 w 945356"/>
                <a:gd name="connsiteY4-60" fmla="*/ 0 h 1031082"/>
                <a:gd name="connsiteX0-61" fmla="*/ 38100 w 945356"/>
                <a:gd name="connsiteY0-62" fmla="*/ 0 h 1035844"/>
                <a:gd name="connsiteX1-63" fmla="*/ 0 w 945356"/>
                <a:gd name="connsiteY1-64" fmla="*/ 221456 h 1035844"/>
                <a:gd name="connsiteX2-65" fmla="*/ 814387 w 945356"/>
                <a:gd name="connsiteY2-66" fmla="*/ 1035844 h 1035844"/>
                <a:gd name="connsiteX3-67" fmla="*/ 945356 w 945356"/>
                <a:gd name="connsiteY3-68" fmla="*/ 909637 h 1035844"/>
                <a:gd name="connsiteX4-69" fmla="*/ 38100 w 945356"/>
                <a:gd name="connsiteY4-70" fmla="*/ 0 h 103584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平行四边形 23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-1" fmla="*/ 42862 w 940594"/>
                <a:gd name="connsiteY0-2" fmla="*/ 895350 h 1116806"/>
                <a:gd name="connsiteX1-3" fmla="*/ 0 w 940594"/>
                <a:gd name="connsiteY1-4" fmla="*/ 1116806 h 1116806"/>
                <a:gd name="connsiteX2-5" fmla="*/ 897731 w 940594"/>
                <a:gd name="connsiteY2-6" fmla="*/ 214312 h 1116806"/>
                <a:gd name="connsiteX3-7" fmla="*/ 940594 w 940594"/>
                <a:gd name="connsiteY3-8" fmla="*/ 0 h 1116806"/>
                <a:gd name="connsiteX4-9" fmla="*/ 42862 w 940594"/>
                <a:gd name="connsiteY4-10" fmla="*/ 895350 h 1116806"/>
                <a:gd name="connsiteX0-11" fmla="*/ 42862 w 940594"/>
                <a:gd name="connsiteY0-12" fmla="*/ 895350 h 1116806"/>
                <a:gd name="connsiteX1-13" fmla="*/ 0 w 940594"/>
                <a:gd name="connsiteY1-14" fmla="*/ 1116806 h 1116806"/>
                <a:gd name="connsiteX2-15" fmla="*/ 900112 w 940594"/>
                <a:gd name="connsiteY2-16" fmla="*/ 219074 h 1116806"/>
                <a:gd name="connsiteX3-17" fmla="*/ 940594 w 940594"/>
                <a:gd name="connsiteY3-18" fmla="*/ 0 h 1116806"/>
                <a:gd name="connsiteX4-19" fmla="*/ 42862 w 940594"/>
                <a:gd name="connsiteY4-20" fmla="*/ 895350 h 1116806"/>
                <a:gd name="connsiteX0-21" fmla="*/ 42862 w 940594"/>
                <a:gd name="connsiteY0-22" fmla="*/ 902493 h 1116806"/>
                <a:gd name="connsiteX1-23" fmla="*/ 0 w 940594"/>
                <a:gd name="connsiteY1-24" fmla="*/ 1116806 h 1116806"/>
                <a:gd name="connsiteX2-25" fmla="*/ 900112 w 940594"/>
                <a:gd name="connsiteY2-26" fmla="*/ 219074 h 1116806"/>
                <a:gd name="connsiteX3-27" fmla="*/ 940594 w 940594"/>
                <a:gd name="connsiteY3-28" fmla="*/ 0 h 1116806"/>
                <a:gd name="connsiteX4-29" fmla="*/ 42862 w 940594"/>
                <a:gd name="connsiteY4-30" fmla="*/ 902493 h 1116806"/>
                <a:gd name="connsiteX0-31" fmla="*/ 47624 w 945356"/>
                <a:gd name="connsiteY0-32" fmla="*/ 902493 h 1121568"/>
                <a:gd name="connsiteX1-33" fmla="*/ 0 w 945356"/>
                <a:gd name="connsiteY1-34" fmla="*/ 1121568 h 1121568"/>
                <a:gd name="connsiteX2-35" fmla="*/ 904874 w 945356"/>
                <a:gd name="connsiteY2-36" fmla="*/ 219074 h 1121568"/>
                <a:gd name="connsiteX3-37" fmla="*/ 945356 w 945356"/>
                <a:gd name="connsiteY3-38" fmla="*/ 0 h 1121568"/>
                <a:gd name="connsiteX4-39" fmla="*/ 47624 w 945356"/>
                <a:gd name="connsiteY4-40" fmla="*/ 902493 h 1121568"/>
                <a:gd name="connsiteX0-41" fmla="*/ 47624 w 945356"/>
                <a:gd name="connsiteY0-42" fmla="*/ 902493 h 1116805"/>
                <a:gd name="connsiteX1-43" fmla="*/ 0 w 945356"/>
                <a:gd name="connsiteY1-44" fmla="*/ 1116805 h 1116805"/>
                <a:gd name="connsiteX2-45" fmla="*/ 904874 w 945356"/>
                <a:gd name="connsiteY2-46" fmla="*/ 219074 h 1116805"/>
                <a:gd name="connsiteX3-47" fmla="*/ 945356 w 945356"/>
                <a:gd name="connsiteY3-48" fmla="*/ 0 h 1116805"/>
                <a:gd name="connsiteX4-49" fmla="*/ 47624 w 945356"/>
                <a:gd name="connsiteY4-50" fmla="*/ 902493 h 111680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787945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28" name="燕尾形 27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燕尾形 28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-1" fmla="*/ 40481 w 942975"/>
                <a:gd name="connsiteY0-2" fmla="*/ 0 h 1026319"/>
                <a:gd name="connsiteX1-3" fmla="*/ 0 w 942975"/>
                <a:gd name="connsiteY1-4" fmla="*/ 216694 h 1026319"/>
                <a:gd name="connsiteX2-5" fmla="*/ 816768 w 942975"/>
                <a:gd name="connsiteY2-6" fmla="*/ 1026319 h 1026319"/>
                <a:gd name="connsiteX3-7" fmla="*/ 942975 w 942975"/>
                <a:gd name="connsiteY3-8" fmla="*/ 902494 h 1026319"/>
                <a:gd name="connsiteX4-9" fmla="*/ 40481 w 942975"/>
                <a:gd name="connsiteY4-10" fmla="*/ 0 h 1026319"/>
                <a:gd name="connsiteX0-11" fmla="*/ 40481 w 942975"/>
                <a:gd name="connsiteY0-12" fmla="*/ 0 h 1033463"/>
                <a:gd name="connsiteX1-13" fmla="*/ 0 w 942975"/>
                <a:gd name="connsiteY1-14" fmla="*/ 216694 h 1033463"/>
                <a:gd name="connsiteX2-15" fmla="*/ 816768 w 942975"/>
                <a:gd name="connsiteY2-16" fmla="*/ 1033463 h 1033463"/>
                <a:gd name="connsiteX3-17" fmla="*/ 942975 w 942975"/>
                <a:gd name="connsiteY3-18" fmla="*/ 902494 h 1033463"/>
                <a:gd name="connsiteX4-19" fmla="*/ 40481 w 942975"/>
                <a:gd name="connsiteY4-20" fmla="*/ 0 h 1033463"/>
                <a:gd name="connsiteX0-21" fmla="*/ 40481 w 942975"/>
                <a:gd name="connsiteY0-22" fmla="*/ 0 h 1031082"/>
                <a:gd name="connsiteX1-23" fmla="*/ 0 w 942975"/>
                <a:gd name="connsiteY1-24" fmla="*/ 216694 h 1031082"/>
                <a:gd name="connsiteX2-25" fmla="*/ 814387 w 942975"/>
                <a:gd name="connsiteY2-26" fmla="*/ 1031082 h 1031082"/>
                <a:gd name="connsiteX3-27" fmla="*/ 942975 w 942975"/>
                <a:gd name="connsiteY3-28" fmla="*/ 902494 h 1031082"/>
                <a:gd name="connsiteX4-29" fmla="*/ 40481 w 942975"/>
                <a:gd name="connsiteY4-30" fmla="*/ 0 h 1031082"/>
                <a:gd name="connsiteX0-31" fmla="*/ 40481 w 916782"/>
                <a:gd name="connsiteY0-32" fmla="*/ 0 h 1031082"/>
                <a:gd name="connsiteX1-33" fmla="*/ 0 w 916782"/>
                <a:gd name="connsiteY1-34" fmla="*/ 216694 h 1031082"/>
                <a:gd name="connsiteX2-35" fmla="*/ 814387 w 916782"/>
                <a:gd name="connsiteY2-36" fmla="*/ 1031082 h 1031082"/>
                <a:gd name="connsiteX3-37" fmla="*/ 916782 w 916782"/>
                <a:gd name="connsiteY3-38" fmla="*/ 902494 h 1031082"/>
                <a:gd name="connsiteX4-39" fmla="*/ 40481 w 916782"/>
                <a:gd name="connsiteY4-40" fmla="*/ 0 h 1031082"/>
                <a:gd name="connsiteX0-41" fmla="*/ 40481 w 942975"/>
                <a:gd name="connsiteY0-42" fmla="*/ 0 h 1031082"/>
                <a:gd name="connsiteX1-43" fmla="*/ 0 w 942975"/>
                <a:gd name="connsiteY1-44" fmla="*/ 216694 h 1031082"/>
                <a:gd name="connsiteX2-45" fmla="*/ 814387 w 942975"/>
                <a:gd name="connsiteY2-46" fmla="*/ 1031082 h 1031082"/>
                <a:gd name="connsiteX3-47" fmla="*/ 942975 w 942975"/>
                <a:gd name="connsiteY3-48" fmla="*/ 907257 h 1031082"/>
                <a:gd name="connsiteX4-49" fmla="*/ 40481 w 942975"/>
                <a:gd name="connsiteY4-50" fmla="*/ 0 h 1031082"/>
                <a:gd name="connsiteX0-51" fmla="*/ 40481 w 945356"/>
                <a:gd name="connsiteY0-52" fmla="*/ 0 h 1031082"/>
                <a:gd name="connsiteX1-53" fmla="*/ 0 w 945356"/>
                <a:gd name="connsiteY1-54" fmla="*/ 216694 h 1031082"/>
                <a:gd name="connsiteX2-55" fmla="*/ 814387 w 945356"/>
                <a:gd name="connsiteY2-56" fmla="*/ 1031082 h 1031082"/>
                <a:gd name="connsiteX3-57" fmla="*/ 945356 w 945356"/>
                <a:gd name="connsiteY3-58" fmla="*/ 904875 h 1031082"/>
                <a:gd name="connsiteX4-59" fmla="*/ 40481 w 945356"/>
                <a:gd name="connsiteY4-60" fmla="*/ 0 h 1031082"/>
                <a:gd name="connsiteX0-61" fmla="*/ 38100 w 945356"/>
                <a:gd name="connsiteY0-62" fmla="*/ 0 h 1035844"/>
                <a:gd name="connsiteX1-63" fmla="*/ 0 w 945356"/>
                <a:gd name="connsiteY1-64" fmla="*/ 221456 h 1035844"/>
                <a:gd name="connsiteX2-65" fmla="*/ 814387 w 945356"/>
                <a:gd name="connsiteY2-66" fmla="*/ 1035844 h 1035844"/>
                <a:gd name="connsiteX3-67" fmla="*/ 945356 w 945356"/>
                <a:gd name="connsiteY3-68" fmla="*/ 909637 h 1035844"/>
                <a:gd name="connsiteX4-69" fmla="*/ 38100 w 945356"/>
                <a:gd name="connsiteY4-70" fmla="*/ 0 h 103584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平行四边形 30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-1" fmla="*/ 42862 w 940594"/>
                <a:gd name="connsiteY0-2" fmla="*/ 895350 h 1116806"/>
                <a:gd name="connsiteX1-3" fmla="*/ 0 w 940594"/>
                <a:gd name="connsiteY1-4" fmla="*/ 1116806 h 1116806"/>
                <a:gd name="connsiteX2-5" fmla="*/ 897731 w 940594"/>
                <a:gd name="connsiteY2-6" fmla="*/ 214312 h 1116806"/>
                <a:gd name="connsiteX3-7" fmla="*/ 940594 w 940594"/>
                <a:gd name="connsiteY3-8" fmla="*/ 0 h 1116806"/>
                <a:gd name="connsiteX4-9" fmla="*/ 42862 w 940594"/>
                <a:gd name="connsiteY4-10" fmla="*/ 895350 h 1116806"/>
                <a:gd name="connsiteX0-11" fmla="*/ 42862 w 940594"/>
                <a:gd name="connsiteY0-12" fmla="*/ 895350 h 1116806"/>
                <a:gd name="connsiteX1-13" fmla="*/ 0 w 940594"/>
                <a:gd name="connsiteY1-14" fmla="*/ 1116806 h 1116806"/>
                <a:gd name="connsiteX2-15" fmla="*/ 900112 w 940594"/>
                <a:gd name="connsiteY2-16" fmla="*/ 219074 h 1116806"/>
                <a:gd name="connsiteX3-17" fmla="*/ 940594 w 940594"/>
                <a:gd name="connsiteY3-18" fmla="*/ 0 h 1116806"/>
                <a:gd name="connsiteX4-19" fmla="*/ 42862 w 940594"/>
                <a:gd name="connsiteY4-20" fmla="*/ 895350 h 1116806"/>
                <a:gd name="connsiteX0-21" fmla="*/ 42862 w 940594"/>
                <a:gd name="connsiteY0-22" fmla="*/ 902493 h 1116806"/>
                <a:gd name="connsiteX1-23" fmla="*/ 0 w 940594"/>
                <a:gd name="connsiteY1-24" fmla="*/ 1116806 h 1116806"/>
                <a:gd name="connsiteX2-25" fmla="*/ 900112 w 940594"/>
                <a:gd name="connsiteY2-26" fmla="*/ 219074 h 1116806"/>
                <a:gd name="connsiteX3-27" fmla="*/ 940594 w 940594"/>
                <a:gd name="connsiteY3-28" fmla="*/ 0 h 1116806"/>
                <a:gd name="connsiteX4-29" fmla="*/ 42862 w 940594"/>
                <a:gd name="connsiteY4-30" fmla="*/ 902493 h 1116806"/>
                <a:gd name="connsiteX0-31" fmla="*/ 47624 w 945356"/>
                <a:gd name="connsiteY0-32" fmla="*/ 902493 h 1121568"/>
                <a:gd name="connsiteX1-33" fmla="*/ 0 w 945356"/>
                <a:gd name="connsiteY1-34" fmla="*/ 1121568 h 1121568"/>
                <a:gd name="connsiteX2-35" fmla="*/ 904874 w 945356"/>
                <a:gd name="connsiteY2-36" fmla="*/ 219074 h 1121568"/>
                <a:gd name="connsiteX3-37" fmla="*/ 945356 w 945356"/>
                <a:gd name="connsiteY3-38" fmla="*/ 0 h 1121568"/>
                <a:gd name="connsiteX4-39" fmla="*/ 47624 w 945356"/>
                <a:gd name="connsiteY4-40" fmla="*/ 902493 h 1121568"/>
                <a:gd name="connsiteX0-41" fmla="*/ 47624 w 945356"/>
                <a:gd name="connsiteY0-42" fmla="*/ 902493 h 1116805"/>
                <a:gd name="connsiteX1-43" fmla="*/ 0 w 945356"/>
                <a:gd name="connsiteY1-44" fmla="*/ 1116805 h 1116805"/>
                <a:gd name="connsiteX2-45" fmla="*/ 904874 w 945356"/>
                <a:gd name="connsiteY2-46" fmla="*/ 219074 h 1116805"/>
                <a:gd name="connsiteX3-47" fmla="*/ 945356 w 945356"/>
                <a:gd name="connsiteY3-48" fmla="*/ 0 h 1116805"/>
                <a:gd name="connsiteX4-49" fmla="*/ 47624 w 945356"/>
                <a:gd name="connsiteY4-50" fmla="*/ 902493 h 111680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797483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35" name="燕尾形 34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燕尾形 35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rgbClr val="F93D32"/>
                </a:gs>
                <a:gs pos="0">
                  <a:srgbClr val="BE1007"/>
                </a:gs>
                <a:gs pos="100000">
                  <a:srgbClr val="BE1007"/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-1" fmla="*/ 40481 w 942975"/>
                <a:gd name="connsiteY0-2" fmla="*/ 0 h 1026319"/>
                <a:gd name="connsiteX1-3" fmla="*/ 0 w 942975"/>
                <a:gd name="connsiteY1-4" fmla="*/ 216694 h 1026319"/>
                <a:gd name="connsiteX2-5" fmla="*/ 816768 w 942975"/>
                <a:gd name="connsiteY2-6" fmla="*/ 1026319 h 1026319"/>
                <a:gd name="connsiteX3-7" fmla="*/ 942975 w 942975"/>
                <a:gd name="connsiteY3-8" fmla="*/ 902494 h 1026319"/>
                <a:gd name="connsiteX4-9" fmla="*/ 40481 w 942975"/>
                <a:gd name="connsiteY4-10" fmla="*/ 0 h 1026319"/>
                <a:gd name="connsiteX0-11" fmla="*/ 40481 w 942975"/>
                <a:gd name="connsiteY0-12" fmla="*/ 0 h 1033463"/>
                <a:gd name="connsiteX1-13" fmla="*/ 0 w 942975"/>
                <a:gd name="connsiteY1-14" fmla="*/ 216694 h 1033463"/>
                <a:gd name="connsiteX2-15" fmla="*/ 816768 w 942975"/>
                <a:gd name="connsiteY2-16" fmla="*/ 1033463 h 1033463"/>
                <a:gd name="connsiteX3-17" fmla="*/ 942975 w 942975"/>
                <a:gd name="connsiteY3-18" fmla="*/ 902494 h 1033463"/>
                <a:gd name="connsiteX4-19" fmla="*/ 40481 w 942975"/>
                <a:gd name="connsiteY4-20" fmla="*/ 0 h 1033463"/>
                <a:gd name="connsiteX0-21" fmla="*/ 40481 w 942975"/>
                <a:gd name="connsiteY0-22" fmla="*/ 0 h 1031082"/>
                <a:gd name="connsiteX1-23" fmla="*/ 0 w 942975"/>
                <a:gd name="connsiteY1-24" fmla="*/ 216694 h 1031082"/>
                <a:gd name="connsiteX2-25" fmla="*/ 814387 w 942975"/>
                <a:gd name="connsiteY2-26" fmla="*/ 1031082 h 1031082"/>
                <a:gd name="connsiteX3-27" fmla="*/ 942975 w 942975"/>
                <a:gd name="connsiteY3-28" fmla="*/ 902494 h 1031082"/>
                <a:gd name="connsiteX4-29" fmla="*/ 40481 w 942975"/>
                <a:gd name="connsiteY4-30" fmla="*/ 0 h 1031082"/>
                <a:gd name="connsiteX0-31" fmla="*/ 40481 w 916782"/>
                <a:gd name="connsiteY0-32" fmla="*/ 0 h 1031082"/>
                <a:gd name="connsiteX1-33" fmla="*/ 0 w 916782"/>
                <a:gd name="connsiteY1-34" fmla="*/ 216694 h 1031082"/>
                <a:gd name="connsiteX2-35" fmla="*/ 814387 w 916782"/>
                <a:gd name="connsiteY2-36" fmla="*/ 1031082 h 1031082"/>
                <a:gd name="connsiteX3-37" fmla="*/ 916782 w 916782"/>
                <a:gd name="connsiteY3-38" fmla="*/ 902494 h 1031082"/>
                <a:gd name="connsiteX4-39" fmla="*/ 40481 w 916782"/>
                <a:gd name="connsiteY4-40" fmla="*/ 0 h 1031082"/>
                <a:gd name="connsiteX0-41" fmla="*/ 40481 w 942975"/>
                <a:gd name="connsiteY0-42" fmla="*/ 0 h 1031082"/>
                <a:gd name="connsiteX1-43" fmla="*/ 0 w 942975"/>
                <a:gd name="connsiteY1-44" fmla="*/ 216694 h 1031082"/>
                <a:gd name="connsiteX2-45" fmla="*/ 814387 w 942975"/>
                <a:gd name="connsiteY2-46" fmla="*/ 1031082 h 1031082"/>
                <a:gd name="connsiteX3-47" fmla="*/ 942975 w 942975"/>
                <a:gd name="connsiteY3-48" fmla="*/ 907257 h 1031082"/>
                <a:gd name="connsiteX4-49" fmla="*/ 40481 w 942975"/>
                <a:gd name="connsiteY4-50" fmla="*/ 0 h 1031082"/>
                <a:gd name="connsiteX0-51" fmla="*/ 40481 w 945356"/>
                <a:gd name="connsiteY0-52" fmla="*/ 0 h 1031082"/>
                <a:gd name="connsiteX1-53" fmla="*/ 0 w 945356"/>
                <a:gd name="connsiteY1-54" fmla="*/ 216694 h 1031082"/>
                <a:gd name="connsiteX2-55" fmla="*/ 814387 w 945356"/>
                <a:gd name="connsiteY2-56" fmla="*/ 1031082 h 1031082"/>
                <a:gd name="connsiteX3-57" fmla="*/ 945356 w 945356"/>
                <a:gd name="connsiteY3-58" fmla="*/ 904875 h 1031082"/>
                <a:gd name="connsiteX4-59" fmla="*/ 40481 w 945356"/>
                <a:gd name="connsiteY4-60" fmla="*/ 0 h 1031082"/>
                <a:gd name="connsiteX0-61" fmla="*/ 38100 w 945356"/>
                <a:gd name="connsiteY0-62" fmla="*/ 0 h 1035844"/>
                <a:gd name="connsiteX1-63" fmla="*/ 0 w 945356"/>
                <a:gd name="connsiteY1-64" fmla="*/ 221456 h 1035844"/>
                <a:gd name="connsiteX2-65" fmla="*/ 814387 w 945356"/>
                <a:gd name="connsiteY2-66" fmla="*/ 1035844 h 1035844"/>
                <a:gd name="connsiteX3-67" fmla="*/ 945356 w 945356"/>
                <a:gd name="connsiteY3-68" fmla="*/ 909637 h 1035844"/>
                <a:gd name="connsiteX4-69" fmla="*/ 38100 w 945356"/>
                <a:gd name="connsiteY4-70" fmla="*/ 0 h 103584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平行四边形 37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-1" fmla="*/ 42862 w 940594"/>
                <a:gd name="connsiteY0-2" fmla="*/ 895350 h 1116806"/>
                <a:gd name="connsiteX1-3" fmla="*/ 0 w 940594"/>
                <a:gd name="connsiteY1-4" fmla="*/ 1116806 h 1116806"/>
                <a:gd name="connsiteX2-5" fmla="*/ 897731 w 940594"/>
                <a:gd name="connsiteY2-6" fmla="*/ 214312 h 1116806"/>
                <a:gd name="connsiteX3-7" fmla="*/ 940594 w 940594"/>
                <a:gd name="connsiteY3-8" fmla="*/ 0 h 1116806"/>
                <a:gd name="connsiteX4-9" fmla="*/ 42862 w 940594"/>
                <a:gd name="connsiteY4-10" fmla="*/ 895350 h 1116806"/>
                <a:gd name="connsiteX0-11" fmla="*/ 42862 w 940594"/>
                <a:gd name="connsiteY0-12" fmla="*/ 895350 h 1116806"/>
                <a:gd name="connsiteX1-13" fmla="*/ 0 w 940594"/>
                <a:gd name="connsiteY1-14" fmla="*/ 1116806 h 1116806"/>
                <a:gd name="connsiteX2-15" fmla="*/ 900112 w 940594"/>
                <a:gd name="connsiteY2-16" fmla="*/ 219074 h 1116806"/>
                <a:gd name="connsiteX3-17" fmla="*/ 940594 w 940594"/>
                <a:gd name="connsiteY3-18" fmla="*/ 0 h 1116806"/>
                <a:gd name="connsiteX4-19" fmla="*/ 42862 w 940594"/>
                <a:gd name="connsiteY4-20" fmla="*/ 895350 h 1116806"/>
                <a:gd name="connsiteX0-21" fmla="*/ 42862 w 940594"/>
                <a:gd name="connsiteY0-22" fmla="*/ 902493 h 1116806"/>
                <a:gd name="connsiteX1-23" fmla="*/ 0 w 940594"/>
                <a:gd name="connsiteY1-24" fmla="*/ 1116806 h 1116806"/>
                <a:gd name="connsiteX2-25" fmla="*/ 900112 w 940594"/>
                <a:gd name="connsiteY2-26" fmla="*/ 219074 h 1116806"/>
                <a:gd name="connsiteX3-27" fmla="*/ 940594 w 940594"/>
                <a:gd name="connsiteY3-28" fmla="*/ 0 h 1116806"/>
                <a:gd name="connsiteX4-29" fmla="*/ 42862 w 940594"/>
                <a:gd name="connsiteY4-30" fmla="*/ 902493 h 1116806"/>
                <a:gd name="connsiteX0-31" fmla="*/ 47624 w 945356"/>
                <a:gd name="connsiteY0-32" fmla="*/ 902493 h 1121568"/>
                <a:gd name="connsiteX1-33" fmla="*/ 0 w 945356"/>
                <a:gd name="connsiteY1-34" fmla="*/ 1121568 h 1121568"/>
                <a:gd name="connsiteX2-35" fmla="*/ 904874 w 945356"/>
                <a:gd name="connsiteY2-36" fmla="*/ 219074 h 1121568"/>
                <a:gd name="connsiteX3-37" fmla="*/ 945356 w 945356"/>
                <a:gd name="connsiteY3-38" fmla="*/ 0 h 1121568"/>
                <a:gd name="connsiteX4-39" fmla="*/ 47624 w 945356"/>
                <a:gd name="connsiteY4-40" fmla="*/ 902493 h 1121568"/>
                <a:gd name="connsiteX0-41" fmla="*/ 47624 w 945356"/>
                <a:gd name="connsiteY0-42" fmla="*/ 902493 h 1116805"/>
                <a:gd name="connsiteX1-43" fmla="*/ 0 w 945356"/>
                <a:gd name="connsiteY1-44" fmla="*/ 1116805 h 1116805"/>
                <a:gd name="connsiteX2-45" fmla="*/ 904874 w 945356"/>
                <a:gd name="connsiteY2-46" fmla="*/ 219074 h 1116805"/>
                <a:gd name="connsiteX3-47" fmla="*/ 945356 w 945356"/>
                <a:gd name="connsiteY3-48" fmla="*/ 0 h 1116805"/>
                <a:gd name="connsiteX4-49" fmla="*/ 47624 w 945356"/>
                <a:gd name="connsiteY4-50" fmla="*/ 902493 h 111680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53" name="直接连接符 52"/>
          <p:cNvCxnSpPr/>
          <p:nvPr/>
        </p:nvCxnSpPr>
        <p:spPr>
          <a:xfrm>
            <a:off x="5910380" y="3245921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9901114" y="3245921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1137555" y="4462350"/>
            <a:ext cx="631238" cy="1349422"/>
            <a:chOff x="-302436" y="2760849"/>
            <a:chExt cx="1417638" cy="3030538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55" name="Freeform 18"/>
            <p:cNvSpPr/>
            <p:nvPr/>
          </p:nvSpPr>
          <p:spPr bwMode="auto">
            <a:xfrm>
              <a:off x="-302436" y="2760849"/>
              <a:ext cx="1417638" cy="3030538"/>
            </a:xfrm>
            <a:custGeom>
              <a:avLst/>
              <a:gdLst>
                <a:gd name="T0" fmla="*/ 310 w 639"/>
                <a:gd name="T1" fmla="*/ 960 h 1367"/>
                <a:gd name="T2" fmla="*/ 338 w 639"/>
                <a:gd name="T3" fmla="*/ 1077 h 1367"/>
                <a:gd name="T4" fmla="*/ 394 w 639"/>
                <a:gd name="T5" fmla="*/ 1237 h 1367"/>
                <a:gd name="T6" fmla="*/ 407 w 639"/>
                <a:gd name="T7" fmla="*/ 1325 h 1367"/>
                <a:gd name="T8" fmla="*/ 447 w 639"/>
                <a:gd name="T9" fmla="*/ 1353 h 1367"/>
                <a:gd name="T10" fmla="*/ 540 w 639"/>
                <a:gd name="T11" fmla="*/ 1339 h 1367"/>
                <a:gd name="T12" fmla="*/ 484 w 639"/>
                <a:gd name="T13" fmla="*/ 1285 h 1367"/>
                <a:gd name="T14" fmla="*/ 468 w 639"/>
                <a:gd name="T15" fmla="*/ 1235 h 1367"/>
                <a:gd name="T16" fmla="*/ 454 w 639"/>
                <a:gd name="T17" fmla="*/ 1133 h 1367"/>
                <a:gd name="T18" fmla="*/ 417 w 639"/>
                <a:gd name="T19" fmla="*/ 954 h 1367"/>
                <a:gd name="T20" fmla="*/ 405 w 639"/>
                <a:gd name="T21" fmla="*/ 790 h 1367"/>
                <a:gd name="T22" fmla="*/ 396 w 639"/>
                <a:gd name="T23" fmla="*/ 694 h 1367"/>
                <a:gd name="T24" fmla="*/ 507 w 639"/>
                <a:gd name="T25" fmla="*/ 658 h 1367"/>
                <a:gd name="T26" fmla="*/ 467 w 639"/>
                <a:gd name="T27" fmla="*/ 458 h 1367"/>
                <a:gd name="T28" fmla="*/ 531 w 639"/>
                <a:gd name="T29" fmla="*/ 325 h 1367"/>
                <a:gd name="T30" fmla="*/ 617 w 639"/>
                <a:gd name="T31" fmla="*/ 170 h 1367"/>
                <a:gd name="T32" fmla="*/ 628 w 639"/>
                <a:gd name="T33" fmla="*/ 88 h 1367"/>
                <a:gd name="T34" fmla="*/ 621 w 639"/>
                <a:gd name="T35" fmla="*/ 54 h 1367"/>
                <a:gd name="T36" fmla="*/ 630 w 639"/>
                <a:gd name="T37" fmla="*/ 9 h 1367"/>
                <a:gd name="T38" fmla="*/ 582 w 639"/>
                <a:gd name="T39" fmla="*/ 38 h 1367"/>
                <a:gd name="T40" fmla="*/ 555 w 639"/>
                <a:gd name="T41" fmla="*/ 103 h 1367"/>
                <a:gd name="T42" fmla="*/ 526 w 639"/>
                <a:gd name="T43" fmla="*/ 180 h 1367"/>
                <a:gd name="T44" fmla="*/ 507 w 639"/>
                <a:gd name="T45" fmla="*/ 237 h 1367"/>
                <a:gd name="T46" fmla="*/ 476 w 639"/>
                <a:gd name="T47" fmla="*/ 265 h 1367"/>
                <a:gd name="T48" fmla="*/ 426 w 639"/>
                <a:gd name="T49" fmla="*/ 275 h 1367"/>
                <a:gd name="T50" fmla="*/ 369 w 639"/>
                <a:gd name="T51" fmla="*/ 243 h 1367"/>
                <a:gd name="T52" fmla="*/ 297 w 639"/>
                <a:gd name="T53" fmla="*/ 264 h 1367"/>
                <a:gd name="T54" fmla="*/ 316 w 639"/>
                <a:gd name="T55" fmla="*/ 141 h 1367"/>
                <a:gd name="T56" fmla="*/ 191 w 639"/>
                <a:gd name="T57" fmla="*/ 185 h 1367"/>
                <a:gd name="T58" fmla="*/ 192 w 639"/>
                <a:gd name="T59" fmla="*/ 267 h 1367"/>
                <a:gd name="T60" fmla="*/ 130 w 639"/>
                <a:gd name="T61" fmla="*/ 301 h 1367"/>
                <a:gd name="T62" fmla="*/ 73 w 639"/>
                <a:gd name="T63" fmla="*/ 365 h 1367"/>
                <a:gd name="T64" fmla="*/ 54 w 639"/>
                <a:gd name="T65" fmla="*/ 452 h 1367"/>
                <a:gd name="T66" fmla="*/ 26 w 639"/>
                <a:gd name="T67" fmla="*/ 524 h 1367"/>
                <a:gd name="T68" fmla="*/ 6 w 639"/>
                <a:gd name="T69" fmla="*/ 655 h 1367"/>
                <a:gd name="T70" fmla="*/ 20 w 639"/>
                <a:gd name="T71" fmla="*/ 746 h 1367"/>
                <a:gd name="T72" fmla="*/ 45 w 639"/>
                <a:gd name="T73" fmla="*/ 730 h 1367"/>
                <a:gd name="T74" fmla="*/ 59 w 639"/>
                <a:gd name="T75" fmla="*/ 731 h 1367"/>
                <a:gd name="T76" fmla="*/ 68 w 639"/>
                <a:gd name="T77" fmla="*/ 658 h 1367"/>
                <a:gd name="T78" fmla="*/ 113 w 639"/>
                <a:gd name="T79" fmla="*/ 506 h 1367"/>
                <a:gd name="T80" fmla="*/ 115 w 639"/>
                <a:gd name="T81" fmla="*/ 657 h 1367"/>
                <a:gd name="T82" fmla="*/ 111 w 639"/>
                <a:gd name="T83" fmla="*/ 774 h 1367"/>
                <a:gd name="T84" fmla="*/ 120 w 639"/>
                <a:gd name="T85" fmla="*/ 1006 h 1367"/>
                <a:gd name="T86" fmla="*/ 120 w 639"/>
                <a:gd name="T87" fmla="*/ 1171 h 1367"/>
                <a:gd name="T88" fmla="*/ 98 w 639"/>
                <a:gd name="T89" fmla="*/ 1263 h 1367"/>
                <a:gd name="T90" fmla="*/ 85 w 639"/>
                <a:gd name="T91" fmla="*/ 1357 h 1367"/>
                <a:gd name="T92" fmla="*/ 187 w 639"/>
                <a:gd name="T93" fmla="*/ 1345 h 1367"/>
                <a:gd name="T94" fmla="*/ 198 w 639"/>
                <a:gd name="T95" fmla="*/ 1253 h 1367"/>
                <a:gd name="T96" fmla="*/ 205 w 639"/>
                <a:gd name="T97" fmla="*/ 1102 h 1367"/>
                <a:gd name="T98" fmla="*/ 220 w 639"/>
                <a:gd name="T99" fmla="*/ 1002 h 1367"/>
                <a:gd name="T100" fmla="*/ 252 w 639"/>
                <a:gd name="T101" fmla="*/ 802 h 1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9" h="1367">
                  <a:moveTo>
                    <a:pt x="261" y="791"/>
                  </a:moveTo>
                  <a:cubicBezTo>
                    <a:pt x="261" y="791"/>
                    <a:pt x="261" y="804"/>
                    <a:pt x="266" y="815"/>
                  </a:cubicBezTo>
                  <a:cubicBezTo>
                    <a:pt x="270" y="826"/>
                    <a:pt x="279" y="846"/>
                    <a:pt x="283" y="866"/>
                  </a:cubicBezTo>
                  <a:cubicBezTo>
                    <a:pt x="287" y="885"/>
                    <a:pt x="293" y="902"/>
                    <a:pt x="297" y="914"/>
                  </a:cubicBezTo>
                  <a:cubicBezTo>
                    <a:pt x="300" y="926"/>
                    <a:pt x="306" y="948"/>
                    <a:pt x="310" y="960"/>
                  </a:cubicBezTo>
                  <a:cubicBezTo>
                    <a:pt x="314" y="972"/>
                    <a:pt x="317" y="988"/>
                    <a:pt x="318" y="996"/>
                  </a:cubicBezTo>
                  <a:cubicBezTo>
                    <a:pt x="320" y="1003"/>
                    <a:pt x="324" y="1021"/>
                    <a:pt x="325" y="1026"/>
                  </a:cubicBezTo>
                  <a:cubicBezTo>
                    <a:pt x="327" y="1031"/>
                    <a:pt x="326" y="1030"/>
                    <a:pt x="327" y="1043"/>
                  </a:cubicBezTo>
                  <a:cubicBezTo>
                    <a:pt x="327" y="1055"/>
                    <a:pt x="332" y="1061"/>
                    <a:pt x="334" y="1063"/>
                  </a:cubicBezTo>
                  <a:cubicBezTo>
                    <a:pt x="336" y="1064"/>
                    <a:pt x="337" y="1074"/>
                    <a:pt x="338" y="1077"/>
                  </a:cubicBezTo>
                  <a:cubicBezTo>
                    <a:pt x="340" y="1080"/>
                    <a:pt x="343" y="1102"/>
                    <a:pt x="351" y="1117"/>
                  </a:cubicBezTo>
                  <a:cubicBezTo>
                    <a:pt x="358" y="1132"/>
                    <a:pt x="364" y="1145"/>
                    <a:pt x="365" y="1149"/>
                  </a:cubicBezTo>
                  <a:cubicBezTo>
                    <a:pt x="367" y="1154"/>
                    <a:pt x="371" y="1173"/>
                    <a:pt x="375" y="1181"/>
                  </a:cubicBezTo>
                  <a:cubicBezTo>
                    <a:pt x="378" y="1190"/>
                    <a:pt x="384" y="1207"/>
                    <a:pt x="385" y="1211"/>
                  </a:cubicBezTo>
                  <a:cubicBezTo>
                    <a:pt x="386" y="1214"/>
                    <a:pt x="389" y="1230"/>
                    <a:pt x="394" y="1237"/>
                  </a:cubicBezTo>
                  <a:cubicBezTo>
                    <a:pt x="398" y="1244"/>
                    <a:pt x="399" y="1244"/>
                    <a:pt x="396" y="1247"/>
                  </a:cubicBezTo>
                  <a:cubicBezTo>
                    <a:pt x="393" y="1250"/>
                    <a:pt x="378" y="1259"/>
                    <a:pt x="381" y="1268"/>
                  </a:cubicBezTo>
                  <a:cubicBezTo>
                    <a:pt x="384" y="1276"/>
                    <a:pt x="393" y="1289"/>
                    <a:pt x="400" y="1296"/>
                  </a:cubicBezTo>
                  <a:cubicBezTo>
                    <a:pt x="408" y="1304"/>
                    <a:pt x="408" y="1300"/>
                    <a:pt x="408" y="1308"/>
                  </a:cubicBezTo>
                  <a:cubicBezTo>
                    <a:pt x="408" y="1308"/>
                    <a:pt x="406" y="1323"/>
                    <a:pt x="407" y="1325"/>
                  </a:cubicBezTo>
                  <a:cubicBezTo>
                    <a:pt x="408" y="1327"/>
                    <a:pt x="405" y="1326"/>
                    <a:pt x="405" y="1328"/>
                  </a:cubicBezTo>
                  <a:cubicBezTo>
                    <a:pt x="405" y="1329"/>
                    <a:pt x="404" y="1346"/>
                    <a:pt x="407" y="1347"/>
                  </a:cubicBezTo>
                  <a:cubicBezTo>
                    <a:pt x="410" y="1348"/>
                    <a:pt x="430" y="1351"/>
                    <a:pt x="434" y="1350"/>
                  </a:cubicBezTo>
                  <a:cubicBezTo>
                    <a:pt x="438" y="1350"/>
                    <a:pt x="447" y="1348"/>
                    <a:pt x="447" y="1348"/>
                  </a:cubicBezTo>
                  <a:cubicBezTo>
                    <a:pt x="447" y="1348"/>
                    <a:pt x="447" y="1350"/>
                    <a:pt x="447" y="1353"/>
                  </a:cubicBezTo>
                  <a:cubicBezTo>
                    <a:pt x="447" y="1357"/>
                    <a:pt x="465" y="1363"/>
                    <a:pt x="478" y="1363"/>
                  </a:cubicBezTo>
                  <a:cubicBezTo>
                    <a:pt x="491" y="1364"/>
                    <a:pt x="519" y="1361"/>
                    <a:pt x="527" y="1360"/>
                  </a:cubicBezTo>
                  <a:cubicBezTo>
                    <a:pt x="536" y="1359"/>
                    <a:pt x="545" y="1356"/>
                    <a:pt x="545" y="1350"/>
                  </a:cubicBezTo>
                  <a:cubicBezTo>
                    <a:pt x="546" y="1344"/>
                    <a:pt x="545" y="1343"/>
                    <a:pt x="543" y="1343"/>
                  </a:cubicBezTo>
                  <a:cubicBezTo>
                    <a:pt x="541" y="1343"/>
                    <a:pt x="540" y="1342"/>
                    <a:pt x="540" y="1339"/>
                  </a:cubicBezTo>
                  <a:cubicBezTo>
                    <a:pt x="540" y="1336"/>
                    <a:pt x="540" y="1333"/>
                    <a:pt x="533" y="1332"/>
                  </a:cubicBezTo>
                  <a:cubicBezTo>
                    <a:pt x="527" y="1331"/>
                    <a:pt x="527" y="1330"/>
                    <a:pt x="521" y="1326"/>
                  </a:cubicBezTo>
                  <a:cubicBezTo>
                    <a:pt x="515" y="1323"/>
                    <a:pt x="506" y="1314"/>
                    <a:pt x="501" y="1310"/>
                  </a:cubicBezTo>
                  <a:cubicBezTo>
                    <a:pt x="495" y="1307"/>
                    <a:pt x="492" y="1303"/>
                    <a:pt x="491" y="1301"/>
                  </a:cubicBezTo>
                  <a:cubicBezTo>
                    <a:pt x="489" y="1299"/>
                    <a:pt x="482" y="1290"/>
                    <a:pt x="484" y="1285"/>
                  </a:cubicBezTo>
                  <a:cubicBezTo>
                    <a:pt x="486" y="1281"/>
                    <a:pt x="487" y="1278"/>
                    <a:pt x="487" y="1277"/>
                  </a:cubicBezTo>
                  <a:cubicBezTo>
                    <a:pt x="487" y="1275"/>
                    <a:pt x="488" y="1272"/>
                    <a:pt x="488" y="1266"/>
                  </a:cubicBezTo>
                  <a:cubicBezTo>
                    <a:pt x="488" y="1261"/>
                    <a:pt x="486" y="1262"/>
                    <a:pt x="488" y="1255"/>
                  </a:cubicBezTo>
                  <a:cubicBezTo>
                    <a:pt x="490" y="1249"/>
                    <a:pt x="489" y="1245"/>
                    <a:pt x="485" y="1241"/>
                  </a:cubicBezTo>
                  <a:cubicBezTo>
                    <a:pt x="481" y="1237"/>
                    <a:pt x="474" y="1238"/>
                    <a:pt x="468" y="1235"/>
                  </a:cubicBezTo>
                  <a:cubicBezTo>
                    <a:pt x="462" y="1233"/>
                    <a:pt x="459" y="1229"/>
                    <a:pt x="457" y="1226"/>
                  </a:cubicBezTo>
                  <a:cubicBezTo>
                    <a:pt x="455" y="1224"/>
                    <a:pt x="453" y="1220"/>
                    <a:pt x="454" y="1218"/>
                  </a:cubicBezTo>
                  <a:cubicBezTo>
                    <a:pt x="455" y="1216"/>
                    <a:pt x="459" y="1203"/>
                    <a:pt x="457" y="1194"/>
                  </a:cubicBezTo>
                  <a:cubicBezTo>
                    <a:pt x="456" y="1186"/>
                    <a:pt x="457" y="1171"/>
                    <a:pt x="457" y="1165"/>
                  </a:cubicBezTo>
                  <a:cubicBezTo>
                    <a:pt x="456" y="1159"/>
                    <a:pt x="456" y="1148"/>
                    <a:pt x="454" y="1133"/>
                  </a:cubicBezTo>
                  <a:cubicBezTo>
                    <a:pt x="451" y="1119"/>
                    <a:pt x="449" y="1099"/>
                    <a:pt x="450" y="1096"/>
                  </a:cubicBezTo>
                  <a:cubicBezTo>
                    <a:pt x="450" y="1093"/>
                    <a:pt x="450" y="1079"/>
                    <a:pt x="449" y="1073"/>
                  </a:cubicBezTo>
                  <a:cubicBezTo>
                    <a:pt x="447" y="1067"/>
                    <a:pt x="439" y="1045"/>
                    <a:pt x="436" y="1033"/>
                  </a:cubicBezTo>
                  <a:cubicBezTo>
                    <a:pt x="433" y="1020"/>
                    <a:pt x="428" y="1003"/>
                    <a:pt x="426" y="999"/>
                  </a:cubicBezTo>
                  <a:cubicBezTo>
                    <a:pt x="425" y="994"/>
                    <a:pt x="418" y="967"/>
                    <a:pt x="417" y="954"/>
                  </a:cubicBezTo>
                  <a:cubicBezTo>
                    <a:pt x="416" y="942"/>
                    <a:pt x="418" y="917"/>
                    <a:pt x="414" y="902"/>
                  </a:cubicBezTo>
                  <a:cubicBezTo>
                    <a:pt x="410" y="887"/>
                    <a:pt x="410" y="870"/>
                    <a:pt x="408" y="858"/>
                  </a:cubicBezTo>
                  <a:cubicBezTo>
                    <a:pt x="406" y="847"/>
                    <a:pt x="406" y="825"/>
                    <a:pt x="405" y="819"/>
                  </a:cubicBezTo>
                  <a:cubicBezTo>
                    <a:pt x="404" y="812"/>
                    <a:pt x="403" y="808"/>
                    <a:pt x="403" y="804"/>
                  </a:cubicBezTo>
                  <a:cubicBezTo>
                    <a:pt x="404" y="801"/>
                    <a:pt x="406" y="794"/>
                    <a:pt x="405" y="790"/>
                  </a:cubicBezTo>
                  <a:cubicBezTo>
                    <a:pt x="404" y="786"/>
                    <a:pt x="400" y="776"/>
                    <a:pt x="400" y="770"/>
                  </a:cubicBezTo>
                  <a:cubicBezTo>
                    <a:pt x="400" y="764"/>
                    <a:pt x="397" y="759"/>
                    <a:pt x="397" y="751"/>
                  </a:cubicBezTo>
                  <a:cubicBezTo>
                    <a:pt x="397" y="743"/>
                    <a:pt x="398" y="737"/>
                    <a:pt x="398" y="731"/>
                  </a:cubicBezTo>
                  <a:cubicBezTo>
                    <a:pt x="398" y="725"/>
                    <a:pt x="399" y="710"/>
                    <a:pt x="398" y="706"/>
                  </a:cubicBezTo>
                  <a:cubicBezTo>
                    <a:pt x="397" y="702"/>
                    <a:pt x="396" y="694"/>
                    <a:pt x="396" y="694"/>
                  </a:cubicBezTo>
                  <a:cubicBezTo>
                    <a:pt x="396" y="694"/>
                    <a:pt x="403" y="693"/>
                    <a:pt x="420" y="687"/>
                  </a:cubicBezTo>
                  <a:cubicBezTo>
                    <a:pt x="436" y="682"/>
                    <a:pt x="445" y="678"/>
                    <a:pt x="447" y="678"/>
                  </a:cubicBezTo>
                  <a:cubicBezTo>
                    <a:pt x="449" y="678"/>
                    <a:pt x="456" y="673"/>
                    <a:pt x="462" y="674"/>
                  </a:cubicBezTo>
                  <a:cubicBezTo>
                    <a:pt x="469" y="675"/>
                    <a:pt x="494" y="680"/>
                    <a:pt x="500" y="677"/>
                  </a:cubicBezTo>
                  <a:cubicBezTo>
                    <a:pt x="506" y="674"/>
                    <a:pt x="506" y="670"/>
                    <a:pt x="507" y="658"/>
                  </a:cubicBezTo>
                  <a:cubicBezTo>
                    <a:pt x="508" y="646"/>
                    <a:pt x="502" y="633"/>
                    <a:pt x="500" y="622"/>
                  </a:cubicBezTo>
                  <a:cubicBezTo>
                    <a:pt x="498" y="611"/>
                    <a:pt x="493" y="587"/>
                    <a:pt x="493" y="581"/>
                  </a:cubicBezTo>
                  <a:cubicBezTo>
                    <a:pt x="492" y="575"/>
                    <a:pt x="490" y="559"/>
                    <a:pt x="487" y="543"/>
                  </a:cubicBezTo>
                  <a:cubicBezTo>
                    <a:pt x="483" y="527"/>
                    <a:pt x="480" y="502"/>
                    <a:pt x="478" y="498"/>
                  </a:cubicBezTo>
                  <a:cubicBezTo>
                    <a:pt x="477" y="494"/>
                    <a:pt x="473" y="478"/>
                    <a:pt x="467" y="458"/>
                  </a:cubicBezTo>
                  <a:cubicBezTo>
                    <a:pt x="461" y="439"/>
                    <a:pt x="455" y="418"/>
                    <a:pt x="451" y="408"/>
                  </a:cubicBezTo>
                  <a:cubicBezTo>
                    <a:pt x="447" y="397"/>
                    <a:pt x="437" y="368"/>
                    <a:pt x="437" y="368"/>
                  </a:cubicBezTo>
                  <a:cubicBezTo>
                    <a:pt x="437" y="368"/>
                    <a:pt x="457" y="362"/>
                    <a:pt x="471" y="356"/>
                  </a:cubicBezTo>
                  <a:cubicBezTo>
                    <a:pt x="486" y="350"/>
                    <a:pt x="497" y="341"/>
                    <a:pt x="500" y="338"/>
                  </a:cubicBezTo>
                  <a:cubicBezTo>
                    <a:pt x="503" y="335"/>
                    <a:pt x="527" y="327"/>
                    <a:pt x="531" y="325"/>
                  </a:cubicBezTo>
                  <a:cubicBezTo>
                    <a:pt x="536" y="323"/>
                    <a:pt x="550" y="314"/>
                    <a:pt x="555" y="306"/>
                  </a:cubicBezTo>
                  <a:cubicBezTo>
                    <a:pt x="559" y="298"/>
                    <a:pt x="569" y="276"/>
                    <a:pt x="572" y="272"/>
                  </a:cubicBezTo>
                  <a:cubicBezTo>
                    <a:pt x="574" y="267"/>
                    <a:pt x="589" y="244"/>
                    <a:pt x="594" y="228"/>
                  </a:cubicBezTo>
                  <a:cubicBezTo>
                    <a:pt x="598" y="211"/>
                    <a:pt x="602" y="204"/>
                    <a:pt x="606" y="194"/>
                  </a:cubicBezTo>
                  <a:cubicBezTo>
                    <a:pt x="610" y="185"/>
                    <a:pt x="616" y="171"/>
                    <a:pt x="617" y="170"/>
                  </a:cubicBezTo>
                  <a:cubicBezTo>
                    <a:pt x="617" y="168"/>
                    <a:pt x="631" y="152"/>
                    <a:pt x="627" y="146"/>
                  </a:cubicBezTo>
                  <a:cubicBezTo>
                    <a:pt x="624" y="139"/>
                    <a:pt x="619" y="135"/>
                    <a:pt x="615" y="132"/>
                  </a:cubicBezTo>
                  <a:cubicBezTo>
                    <a:pt x="610" y="129"/>
                    <a:pt x="601" y="123"/>
                    <a:pt x="601" y="123"/>
                  </a:cubicBezTo>
                  <a:cubicBezTo>
                    <a:pt x="601" y="123"/>
                    <a:pt x="611" y="114"/>
                    <a:pt x="616" y="107"/>
                  </a:cubicBezTo>
                  <a:cubicBezTo>
                    <a:pt x="622" y="100"/>
                    <a:pt x="626" y="92"/>
                    <a:pt x="628" y="88"/>
                  </a:cubicBezTo>
                  <a:cubicBezTo>
                    <a:pt x="630" y="85"/>
                    <a:pt x="637" y="82"/>
                    <a:pt x="638" y="76"/>
                  </a:cubicBezTo>
                  <a:cubicBezTo>
                    <a:pt x="638" y="76"/>
                    <a:pt x="639" y="71"/>
                    <a:pt x="636" y="67"/>
                  </a:cubicBezTo>
                  <a:cubicBezTo>
                    <a:pt x="633" y="63"/>
                    <a:pt x="631" y="63"/>
                    <a:pt x="630" y="63"/>
                  </a:cubicBezTo>
                  <a:cubicBezTo>
                    <a:pt x="628" y="63"/>
                    <a:pt x="630" y="59"/>
                    <a:pt x="627" y="57"/>
                  </a:cubicBezTo>
                  <a:cubicBezTo>
                    <a:pt x="624" y="54"/>
                    <a:pt x="622" y="54"/>
                    <a:pt x="621" y="54"/>
                  </a:cubicBezTo>
                  <a:cubicBezTo>
                    <a:pt x="619" y="54"/>
                    <a:pt x="622" y="47"/>
                    <a:pt x="618" y="45"/>
                  </a:cubicBezTo>
                  <a:cubicBezTo>
                    <a:pt x="615" y="42"/>
                    <a:pt x="612" y="42"/>
                    <a:pt x="610" y="43"/>
                  </a:cubicBezTo>
                  <a:cubicBezTo>
                    <a:pt x="608" y="43"/>
                    <a:pt x="603" y="46"/>
                    <a:pt x="605" y="43"/>
                  </a:cubicBezTo>
                  <a:cubicBezTo>
                    <a:pt x="606" y="41"/>
                    <a:pt x="612" y="32"/>
                    <a:pt x="617" y="26"/>
                  </a:cubicBezTo>
                  <a:cubicBezTo>
                    <a:pt x="622" y="20"/>
                    <a:pt x="628" y="12"/>
                    <a:pt x="630" y="9"/>
                  </a:cubicBezTo>
                  <a:cubicBezTo>
                    <a:pt x="632" y="6"/>
                    <a:pt x="632" y="3"/>
                    <a:pt x="628" y="1"/>
                  </a:cubicBezTo>
                  <a:cubicBezTo>
                    <a:pt x="624" y="0"/>
                    <a:pt x="621" y="3"/>
                    <a:pt x="616" y="8"/>
                  </a:cubicBezTo>
                  <a:cubicBezTo>
                    <a:pt x="611" y="13"/>
                    <a:pt x="598" y="27"/>
                    <a:pt x="594" y="32"/>
                  </a:cubicBezTo>
                  <a:cubicBezTo>
                    <a:pt x="589" y="38"/>
                    <a:pt x="583" y="45"/>
                    <a:pt x="582" y="48"/>
                  </a:cubicBezTo>
                  <a:cubicBezTo>
                    <a:pt x="581" y="51"/>
                    <a:pt x="583" y="42"/>
                    <a:pt x="582" y="38"/>
                  </a:cubicBezTo>
                  <a:cubicBezTo>
                    <a:pt x="581" y="34"/>
                    <a:pt x="580" y="32"/>
                    <a:pt x="577" y="32"/>
                  </a:cubicBezTo>
                  <a:cubicBezTo>
                    <a:pt x="575" y="31"/>
                    <a:pt x="573" y="34"/>
                    <a:pt x="571" y="39"/>
                  </a:cubicBezTo>
                  <a:cubicBezTo>
                    <a:pt x="569" y="45"/>
                    <a:pt x="566" y="52"/>
                    <a:pt x="565" y="57"/>
                  </a:cubicBezTo>
                  <a:cubicBezTo>
                    <a:pt x="563" y="63"/>
                    <a:pt x="558" y="80"/>
                    <a:pt x="558" y="85"/>
                  </a:cubicBezTo>
                  <a:cubicBezTo>
                    <a:pt x="557" y="90"/>
                    <a:pt x="557" y="97"/>
                    <a:pt x="555" y="103"/>
                  </a:cubicBezTo>
                  <a:cubicBezTo>
                    <a:pt x="554" y="108"/>
                    <a:pt x="555" y="108"/>
                    <a:pt x="555" y="108"/>
                  </a:cubicBezTo>
                  <a:cubicBezTo>
                    <a:pt x="553" y="109"/>
                    <a:pt x="553" y="109"/>
                    <a:pt x="553" y="109"/>
                  </a:cubicBezTo>
                  <a:cubicBezTo>
                    <a:pt x="553" y="109"/>
                    <a:pt x="547" y="124"/>
                    <a:pt x="546" y="127"/>
                  </a:cubicBezTo>
                  <a:cubicBezTo>
                    <a:pt x="545" y="130"/>
                    <a:pt x="534" y="156"/>
                    <a:pt x="534" y="156"/>
                  </a:cubicBezTo>
                  <a:cubicBezTo>
                    <a:pt x="534" y="156"/>
                    <a:pt x="527" y="175"/>
                    <a:pt x="526" y="180"/>
                  </a:cubicBezTo>
                  <a:cubicBezTo>
                    <a:pt x="525" y="185"/>
                    <a:pt x="525" y="194"/>
                    <a:pt x="522" y="200"/>
                  </a:cubicBezTo>
                  <a:cubicBezTo>
                    <a:pt x="519" y="207"/>
                    <a:pt x="516" y="212"/>
                    <a:pt x="516" y="213"/>
                  </a:cubicBezTo>
                  <a:cubicBezTo>
                    <a:pt x="516" y="214"/>
                    <a:pt x="517" y="220"/>
                    <a:pt x="516" y="223"/>
                  </a:cubicBezTo>
                  <a:cubicBezTo>
                    <a:pt x="515" y="226"/>
                    <a:pt x="516" y="231"/>
                    <a:pt x="513" y="232"/>
                  </a:cubicBezTo>
                  <a:cubicBezTo>
                    <a:pt x="509" y="233"/>
                    <a:pt x="509" y="233"/>
                    <a:pt x="507" y="237"/>
                  </a:cubicBezTo>
                  <a:cubicBezTo>
                    <a:pt x="504" y="240"/>
                    <a:pt x="503" y="242"/>
                    <a:pt x="502" y="242"/>
                  </a:cubicBezTo>
                  <a:cubicBezTo>
                    <a:pt x="500" y="242"/>
                    <a:pt x="498" y="241"/>
                    <a:pt x="495" y="245"/>
                  </a:cubicBezTo>
                  <a:cubicBezTo>
                    <a:pt x="492" y="249"/>
                    <a:pt x="491" y="250"/>
                    <a:pt x="487" y="254"/>
                  </a:cubicBezTo>
                  <a:cubicBezTo>
                    <a:pt x="484" y="257"/>
                    <a:pt x="484" y="256"/>
                    <a:pt x="483" y="258"/>
                  </a:cubicBezTo>
                  <a:cubicBezTo>
                    <a:pt x="482" y="259"/>
                    <a:pt x="477" y="265"/>
                    <a:pt x="476" y="265"/>
                  </a:cubicBezTo>
                  <a:cubicBezTo>
                    <a:pt x="475" y="265"/>
                    <a:pt x="474" y="266"/>
                    <a:pt x="470" y="266"/>
                  </a:cubicBezTo>
                  <a:cubicBezTo>
                    <a:pt x="467" y="266"/>
                    <a:pt x="468" y="266"/>
                    <a:pt x="463" y="267"/>
                  </a:cubicBezTo>
                  <a:cubicBezTo>
                    <a:pt x="457" y="269"/>
                    <a:pt x="451" y="270"/>
                    <a:pt x="448" y="272"/>
                  </a:cubicBezTo>
                  <a:cubicBezTo>
                    <a:pt x="446" y="275"/>
                    <a:pt x="443" y="274"/>
                    <a:pt x="438" y="274"/>
                  </a:cubicBezTo>
                  <a:cubicBezTo>
                    <a:pt x="433" y="274"/>
                    <a:pt x="432" y="274"/>
                    <a:pt x="426" y="275"/>
                  </a:cubicBezTo>
                  <a:cubicBezTo>
                    <a:pt x="419" y="275"/>
                    <a:pt x="419" y="277"/>
                    <a:pt x="414" y="278"/>
                  </a:cubicBezTo>
                  <a:cubicBezTo>
                    <a:pt x="409" y="278"/>
                    <a:pt x="409" y="279"/>
                    <a:pt x="408" y="277"/>
                  </a:cubicBezTo>
                  <a:cubicBezTo>
                    <a:pt x="407" y="275"/>
                    <a:pt x="403" y="274"/>
                    <a:pt x="400" y="274"/>
                  </a:cubicBezTo>
                  <a:cubicBezTo>
                    <a:pt x="397" y="274"/>
                    <a:pt x="393" y="274"/>
                    <a:pt x="392" y="271"/>
                  </a:cubicBezTo>
                  <a:cubicBezTo>
                    <a:pt x="392" y="267"/>
                    <a:pt x="376" y="245"/>
                    <a:pt x="369" y="243"/>
                  </a:cubicBezTo>
                  <a:cubicBezTo>
                    <a:pt x="363" y="241"/>
                    <a:pt x="362" y="243"/>
                    <a:pt x="359" y="244"/>
                  </a:cubicBezTo>
                  <a:cubicBezTo>
                    <a:pt x="355" y="245"/>
                    <a:pt x="334" y="253"/>
                    <a:pt x="326" y="257"/>
                  </a:cubicBezTo>
                  <a:cubicBezTo>
                    <a:pt x="318" y="262"/>
                    <a:pt x="289" y="282"/>
                    <a:pt x="288" y="283"/>
                  </a:cubicBezTo>
                  <a:cubicBezTo>
                    <a:pt x="286" y="284"/>
                    <a:pt x="283" y="275"/>
                    <a:pt x="283" y="275"/>
                  </a:cubicBezTo>
                  <a:cubicBezTo>
                    <a:pt x="283" y="275"/>
                    <a:pt x="292" y="270"/>
                    <a:pt x="297" y="264"/>
                  </a:cubicBezTo>
                  <a:cubicBezTo>
                    <a:pt x="303" y="258"/>
                    <a:pt x="309" y="245"/>
                    <a:pt x="310" y="239"/>
                  </a:cubicBezTo>
                  <a:cubicBezTo>
                    <a:pt x="312" y="232"/>
                    <a:pt x="314" y="221"/>
                    <a:pt x="316" y="214"/>
                  </a:cubicBezTo>
                  <a:cubicBezTo>
                    <a:pt x="319" y="207"/>
                    <a:pt x="321" y="197"/>
                    <a:pt x="322" y="193"/>
                  </a:cubicBezTo>
                  <a:cubicBezTo>
                    <a:pt x="324" y="188"/>
                    <a:pt x="327" y="170"/>
                    <a:pt x="324" y="163"/>
                  </a:cubicBezTo>
                  <a:cubicBezTo>
                    <a:pt x="322" y="156"/>
                    <a:pt x="320" y="149"/>
                    <a:pt x="316" y="141"/>
                  </a:cubicBezTo>
                  <a:cubicBezTo>
                    <a:pt x="313" y="133"/>
                    <a:pt x="317" y="134"/>
                    <a:pt x="313" y="128"/>
                  </a:cubicBezTo>
                  <a:cubicBezTo>
                    <a:pt x="309" y="121"/>
                    <a:pt x="297" y="116"/>
                    <a:pt x="294" y="114"/>
                  </a:cubicBezTo>
                  <a:cubicBezTo>
                    <a:pt x="291" y="112"/>
                    <a:pt x="246" y="89"/>
                    <a:pt x="219" y="113"/>
                  </a:cubicBezTo>
                  <a:cubicBezTo>
                    <a:pt x="191" y="138"/>
                    <a:pt x="194" y="176"/>
                    <a:pt x="194" y="178"/>
                  </a:cubicBezTo>
                  <a:cubicBezTo>
                    <a:pt x="194" y="180"/>
                    <a:pt x="192" y="184"/>
                    <a:pt x="191" y="185"/>
                  </a:cubicBezTo>
                  <a:cubicBezTo>
                    <a:pt x="190" y="186"/>
                    <a:pt x="188" y="192"/>
                    <a:pt x="193" y="202"/>
                  </a:cubicBezTo>
                  <a:cubicBezTo>
                    <a:pt x="197" y="212"/>
                    <a:pt x="199" y="213"/>
                    <a:pt x="200" y="217"/>
                  </a:cubicBezTo>
                  <a:cubicBezTo>
                    <a:pt x="201" y="221"/>
                    <a:pt x="205" y="226"/>
                    <a:pt x="204" y="235"/>
                  </a:cubicBezTo>
                  <a:cubicBezTo>
                    <a:pt x="203" y="244"/>
                    <a:pt x="201" y="257"/>
                    <a:pt x="201" y="257"/>
                  </a:cubicBezTo>
                  <a:cubicBezTo>
                    <a:pt x="201" y="257"/>
                    <a:pt x="195" y="256"/>
                    <a:pt x="192" y="267"/>
                  </a:cubicBezTo>
                  <a:cubicBezTo>
                    <a:pt x="189" y="277"/>
                    <a:pt x="183" y="283"/>
                    <a:pt x="182" y="284"/>
                  </a:cubicBezTo>
                  <a:cubicBezTo>
                    <a:pt x="180" y="286"/>
                    <a:pt x="173" y="291"/>
                    <a:pt x="170" y="291"/>
                  </a:cubicBezTo>
                  <a:cubicBezTo>
                    <a:pt x="167" y="291"/>
                    <a:pt x="158" y="291"/>
                    <a:pt x="155" y="291"/>
                  </a:cubicBezTo>
                  <a:cubicBezTo>
                    <a:pt x="153" y="292"/>
                    <a:pt x="140" y="294"/>
                    <a:pt x="139" y="295"/>
                  </a:cubicBezTo>
                  <a:cubicBezTo>
                    <a:pt x="137" y="297"/>
                    <a:pt x="134" y="297"/>
                    <a:pt x="130" y="301"/>
                  </a:cubicBezTo>
                  <a:cubicBezTo>
                    <a:pt x="127" y="305"/>
                    <a:pt x="121" y="306"/>
                    <a:pt x="118" y="306"/>
                  </a:cubicBezTo>
                  <a:cubicBezTo>
                    <a:pt x="118" y="306"/>
                    <a:pt x="95" y="315"/>
                    <a:pt x="92" y="317"/>
                  </a:cubicBezTo>
                  <a:cubicBezTo>
                    <a:pt x="89" y="319"/>
                    <a:pt x="81" y="324"/>
                    <a:pt x="80" y="329"/>
                  </a:cubicBezTo>
                  <a:cubicBezTo>
                    <a:pt x="79" y="333"/>
                    <a:pt x="81" y="352"/>
                    <a:pt x="78" y="356"/>
                  </a:cubicBezTo>
                  <a:cubicBezTo>
                    <a:pt x="76" y="359"/>
                    <a:pt x="75" y="362"/>
                    <a:pt x="73" y="365"/>
                  </a:cubicBezTo>
                  <a:cubicBezTo>
                    <a:pt x="72" y="368"/>
                    <a:pt x="69" y="378"/>
                    <a:pt x="68" y="386"/>
                  </a:cubicBezTo>
                  <a:cubicBezTo>
                    <a:pt x="68" y="394"/>
                    <a:pt x="69" y="405"/>
                    <a:pt x="67" y="409"/>
                  </a:cubicBezTo>
                  <a:cubicBezTo>
                    <a:pt x="66" y="414"/>
                    <a:pt x="62" y="420"/>
                    <a:pt x="61" y="424"/>
                  </a:cubicBezTo>
                  <a:cubicBezTo>
                    <a:pt x="59" y="427"/>
                    <a:pt x="59" y="433"/>
                    <a:pt x="59" y="437"/>
                  </a:cubicBezTo>
                  <a:cubicBezTo>
                    <a:pt x="58" y="441"/>
                    <a:pt x="58" y="447"/>
                    <a:pt x="54" y="452"/>
                  </a:cubicBezTo>
                  <a:cubicBezTo>
                    <a:pt x="50" y="457"/>
                    <a:pt x="47" y="466"/>
                    <a:pt x="45" y="468"/>
                  </a:cubicBezTo>
                  <a:cubicBezTo>
                    <a:pt x="44" y="470"/>
                    <a:pt x="47" y="481"/>
                    <a:pt x="43" y="486"/>
                  </a:cubicBezTo>
                  <a:cubicBezTo>
                    <a:pt x="39" y="491"/>
                    <a:pt x="34" y="503"/>
                    <a:pt x="34" y="507"/>
                  </a:cubicBezTo>
                  <a:cubicBezTo>
                    <a:pt x="34" y="511"/>
                    <a:pt x="35" y="513"/>
                    <a:pt x="33" y="515"/>
                  </a:cubicBezTo>
                  <a:cubicBezTo>
                    <a:pt x="31" y="518"/>
                    <a:pt x="27" y="518"/>
                    <a:pt x="26" y="524"/>
                  </a:cubicBezTo>
                  <a:cubicBezTo>
                    <a:pt x="24" y="531"/>
                    <a:pt x="23" y="546"/>
                    <a:pt x="21" y="549"/>
                  </a:cubicBezTo>
                  <a:cubicBezTo>
                    <a:pt x="19" y="552"/>
                    <a:pt x="18" y="557"/>
                    <a:pt x="16" y="560"/>
                  </a:cubicBezTo>
                  <a:cubicBezTo>
                    <a:pt x="14" y="564"/>
                    <a:pt x="8" y="588"/>
                    <a:pt x="8" y="594"/>
                  </a:cubicBezTo>
                  <a:cubicBezTo>
                    <a:pt x="7" y="599"/>
                    <a:pt x="6" y="637"/>
                    <a:pt x="6" y="642"/>
                  </a:cubicBezTo>
                  <a:cubicBezTo>
                    <a:pt x="6" y="648"/>
                    <a:pt x="3" y="651"/>
                    <a:pt x="6" y="655"/>
                  </a:cubicBezTo>
                  <a:cubicBezTo>
                    <a:pt x="9" y="660"/>
                    <a:pt x="7" y="664"/>
                    <a:pt x="7" y="666"/>
                  </a:cubicBezTo>
                  <a:cubicBezTo>
                    <a:pt x="7" y="669"/>
                    <a:pt x="0" y="697"/>
                    <a:pt x="2" y="700"/>
                  </a:cubicBezTo>
                  <a:cubicBezTo>
                    <a:pt x="5" y="703"/>
                    <a:pt x="6" y="703"/>
                    <a:pt x="6" y="706"/>
                  </a:cubicBezTo>
                  <a:cubicBezTo>
                    <a:pt x="6" y="709"/>
                    <a:pt x="4" y="727"/>
                    <a:pt x="13" y="739"/>
                  </a:cubicBezTo>
                  <a:cubicBezTo>
                    <a:pt x="23" y="751"/>
                    <a:pt x="17" y="744"/>
                    <a:pt x="20" y="746"/>
                  </a:cubicBezTo>
                  <a:cubicBezTo>
                    <a:pt x="23" y="748"/>
                    <a:pt x="24" y="751"/>
                    <a:pt x="27" y="752"/>
                  </a:cubicBezTo>
                  <a:cubicBezTo>
                    <a:pt x="30" y="753"/>
                    <a:pt x="32" y="757"/>
                    <a:pt x="35" y="758"/>
                  </a:cubicBezTo>
                  <a:cubicBezTo>
                    <a:pt x="39" y="760"/>
                    <a:pt x="40" y="764"/>
                    <a:pt x="44" y="764"/>
                  </a:cubicBezTo>
                  <a:cubicBezTo>
                    <a:pt x="48" y="765"/>
                    <a:pt x="48" y="761"/>
                    <a:pt x="47" y="750"/>
                  </a:cubicBezTo>
                  <a:cubicBezTo>
                    <a:pt x="46" y="739"/>
                    <a:pt x="46" y="733"/>
                    <a:pt x="45" y="730"/>
                  </a:cubicBezTo>
                  <a:cubicBezTo>
                    <a:pt x="44" y="727"/>
                    <a:pt x="46" y="721"/>
                    <a:pt x="44" y="717"/>
                  </a:cubicBezTo>
                  <a:cubicBezTo>
                    <a:pt x="42" y="713"/>
                    <a:pt x="43" y="711"/>
                    <a:pt x="43" y="711"/>
                  </a:cubicBezTo>
                  <a:cubicBezTo>
                    <a:pt x="43" y="711"/>
                    <a:pt x="50" y="711"/>
                    <a:pt x="51" y="710"/>
                  </a:cubicBezTo>
                  <a:cubicBezTo>
                    <a:pt x="53" y="708"/>
                    <a:pt x="53" y="716"/>
                    <a:pt x="53" y="717"/>
                  </a:cubicBezTo>
                  <a:cubicBezTo>
                    <a:pt x="53" y="718"/>
                    <a:pt x="53" y="728"/>
                    <a:pt x="59" y="731"/>
                  </a:cubicBezTo>
                  <a:cubicBezTo>
                    <a:pt x="65" y="734"/>
                    <a:pt x="67" y="732"/>
                    <a:pt x="67" y="728"/>
                  </a:cubicBezTo>
                  <a:cubicBezTo>
                    <a:pt x="68" y="723"/>
                    <a:pt x="67" y="720"/>
                    <a:pt x="68" y="717"/>
                  </a:cubicBezTo>
                  <a:cubicBezTo>
                    <a:pt x="69" y="715"/>
                    <a:pt x="68" y="710"/>
                    <a:pt x="67" y="706"/>
                  </a:cubicBezTo>
                  <a:cubicBezTo>
                    <a:pt x="67" y="702"/>
                    <a:pt x="66" y="686"/>
                    <a:pt x="66" y="686"/>
                  </a:cubicBezTo>
                  <a:cubicBezTo>
                    <a:pt x="66" y="686"/>
                    <a:pt x="64" y="674"/>
                    <a:pt x="68" y="658"/>
                  </a:cubicBezTo>
                  <a:cubicBezTo>
                    <a:pt x="72" y="642"/>
                    <a:pt x="79" y="624"/>
                    <a:pt x="80" y="616"/>
                  </a:cubicBezTo>
                  <a:cubicBezTo>
                    <a:pt x="82" y="607"/>
                    <a:pt x="84" y="605"/>
                    <a:pt x="88" y="596"/>
                  </a:cubicBezTo>
                  <a:cubicBezTo>
                    <a:pt x="92" y="586"/>
                    <a:pt x="94" y="577"/>
                    <a:pt x="93" y="562"/>
                  </a:cubicBezTo>
                  <a:cubicBezTo>
                    <a:pt x="93" y="546"/>
                    <a:pt x="91" y="545"/>
                    <a:pt x="93" y="543"/>
                  </a:cubicBezTo>
                  <a:cubicBezTo>
                    <a:pt x="95" y="541"/>
                    <a:pt x="113" y="506"/>
                    <a:pt x="113" y="506"/>
                  </a:cubicBezTo>
                  <a:cubicBezTo>
                    <a:pt x="117" y="533"/>
                    <a:pt x="117" y="533"/>
                    <a:pt x="117" y="533"/>
                  </a:cubicBezTo>
                  <a:cubicBezTo>
                    <a:pt x="117" y="533"/>
                    <a:pt x="118" y="562"/>
                    <a:pt x="119" y="571"/>
                  </a:cubicBezTo>
                  <a:cubicBezTo>
                    <a:pt x="120" y="581"/>
                    <a:pt x="120" y="600"/>
                    <a:pt x="119" y="607"/>
                  </a:cubicBezTo>
                  <a:cubicBezTo>
                    <a:pt x="119" y="613"/>
                    <a:pt x="111" y="628"/>
                    <a:pt x="113" y="639"/>
                  </a:cubicBezTo>
                  <a:cubicBezTo>
                    <a:pt x="115" y="651"/>
                    <a:pt x="115" y="648"/>
                    <a:pt x="115" y="657"/>
                  </a:cubicBezTo>
                  <a:cubicBezTo>
                    <a:pt x="115" y="665"/>
                    <a:pt x="113" y="676"/>
                    <a:pt x="112" y="684"/>
                  </a:cubicBezTo>
                  <a:cubicBezTo>
                    <a:pt x="111" y="691"/>
                    <a:pt x="107" y="708"/>
                    <a:pt x="107" y="722"/>
                  </a:cubicBezTo>
                  <a:cubicBezTo>
                    <a:pt x="107" y="735"/>
                    <a:pt x="101" y="750"/>
                    <a:pt x="101" y="758"/>
                  </a:cubicBezTo>
                  <a:cubicBezTo>
                    <a:pt x="101" y="765"/>
                    <a:pt x="99" y="773"/>
                    <a:pt x="103" y="775"/>
                  </a:cubicBezTo>
                  <a:cubicBezTo>
                    <a:pt x="106" y="776"/>
                    <a:pt x="108" y="777"/>
                    <a:pt x="111" y="774"/>
                  </a:cubicBezTo>
                  <a:cubicBezTo>
                    <a:pt x="114" y="772"/>
                    <a:pt x="114" y="777"/>
                    <a:pt x="112" y="792"/>
                  </a:cubicBezTo>
                  <a:cubicBezTo>
                    <a:pt x="111" y="806"/>
                    <a:pt x="111" y="818"/>
                    <a:pt x="112" y="836"/>
                  </a:cubicBezTo>
                  <a:cubicBezTo>
                    <a:pt x="114" y="853"/>
                    <a:pt x="115" y="883"/>
                    <a:pt x="117" y="912"/>
                  </a:cubicBezTo>
                  <a:cubicBezTo>
                    <a:pt x="118" y="941"/>
                    <a:pt x="118" y="968"/>
                    <a:pt x="120" y="975"/>
                  </a:cubicBezTo>
                  <a:cubicBezTo>
                    <a:pt x="123" y="982"/>
                    <a:pt x="119" y="998"/>
                    <a:pt x="120" y="1006"/>
                  </a:cubicBezTo>
                  <a:cubicBezTo>
                    <a:pt x="121" y="1013"/>
                    <a:pt x="121" y="1012"/>
                    <a:pt x="122" y="1019"/>
                  </a:cubicBezTo>
                  <a:cubicBezTo>
                    <a:pt x="122" y="1026"/>
                    <a:pt x="120" y="1035"/>
                    <a:pt x="120" y="1036"/>
                  </a:cubicBezTo>
                  <a:cubicBezTo>
                    <a:pt x="120" y="1038"/>
                    <a:pt x="114" y="1070"/>
                    <a:pt x="115" y="1079"/>
                  </a:cubicBezTo>
                  <a:cubicBezTo>
                    <a:pt x="116" y="1089"/>
                    <a:pt x="112" y="1121"/>
                    <a:pt x="115" y="1133"/>
                  </a:cubicBezTo>
                  <a:cubicBezTo>
                    <a:pt x="118" y="1144"/>
                    <a:pt x="120" y="1162"/>
                    <a:pt x="120" y="1171"/>
                  </a:cubicBezTo>
                  <a:cubicBezTo>
                    <a:pt x="120" y="1181"/>
                    <a:pt x="119" y="1189"/>
                    <a:pt x="120" y="1193"/>
                  </a:cubicBezTo>
                  <a:cubicBezTo>
                    <a:pt x="121" y="1198"/>
                    <a:pt x="127" y="1216"/>
                    <a:pt x="124" y="1220"/>
                  </a:cubicBezTo>
                  <a:cubicBezTo>
                    <a:pt x="120" y="1224"/>
                    <a:pt x="121" y="1239"/>
                    <a:pt x="119" y="1243"/>
                  </a:cubicBezTo>
                  <a:cubicBezTo>
                    <a:pt x="116" y="1247"/>
                    <a:pt x="111" y="1245"/>
                    <a:pt x="106" y="1248"/>
                  </a:cubicBezTo>
                  <a:cubicBezTo>
                    <a:pt x="100" y="1251"/>
                    <a:pt x="97" y="1253"/>
                    <a:pt x="98" y="1263"/>
                  </a:cubicBezTo>
                  <a:cubicBezTo>
                    <a:pt x="99" y="1273"/>
                    <a:pt x="108" y="1292"/>
                    <a:pt x="108" y="1295"/>
                  </a:cubicBezTo>
                  <a:cubicBezTo>
                    <a:pt x="109" y="1297"/>
                    <a:pt x="112" y="1309"/>
                    <a:pt x="112" y="1309"/>
                  </a:cubicBezTo>
                  <a:cubicBezTo>
                    <a:pt x="112" y="1309"/>
                    <a:pt x="106" y="1320"/>
                    <a:pt x="103" y="1324"/>
                  </a:cubicBezTo>
                  <a:cubicBezTo>
                    <a:pt x="100" y="1328"/>
                    <a:pt x="86" y="1339"/>
                    <a:pt x="86" y="1346"/>
                  </a:cubicBezTo>
                  <a:cubicBezTo>
                    <a:pt x="85" y="1353"/>
                    <a:pt x="86" y="1356"/>
                    <a:pt x="85" y="1357"/>
                  </a:cubicBezTo>
                  <a:cubicBezTo>
                    <a:pt x="85" y="1358"/>
                    <a:pt x="80" y="1363"/>
                    <a:pt x="88" y="1365"/>
                  </a:cubicBezTo>
                  <a:cubicBezTo>
                    <a:pt x="96" y="1367"/>
                    <a:pt x="140" y="1367"/>
                    <a:pt x="147" y="1365"/>
                  </a:cubicBezTo>
                  <a:cubicBezTo>
                    <a:pt x="155" y="1364"/>
                    <a:pt x="171" y="1359"/>
                    <a:pt x="170" y="1356"/>
                  </a:cubicBezTo>
                  <a:cubicBezTo>
                    <a:pt x="169" y="1352"/>
                    <a:pt x="168" y="1350"/>
                    <a:pt x="169" y="1350"/>
                  </a:cubicBezTo>
                  <a:cubicBezTo>
                    <a:pt x="170" y="1350"/>
                    <a:pt x="187" y="1345"/>
                    <a:pt x="187" y="1345"/>
                  </a:cubicBezTo>
                  <a:cubicBezTo>
                    <a:pt x="186" y="1329"/>
                    <a:pt x="186" y="1329"/>
                    <a:pt x="186" y="1329"/>
                  </a:cubicBezTo>
                  <a:cubicBezTo>
                    <a:pt x="186" y="1329"/>
                    <a:pt x="183" y="1326"/>
                    <a:pt x="183" y="1324"/>
                  </a:cubicBezTo>
                  <a:cubicBezTo>
                    <a:pt x="184" y="1322"/>
                    <a:pt x="184" y="1317"/>
                    <a:pt x="187" y="1313"/>
                  </a:cubicBezTo>
                  <a:cubicBezTo>
                    <a:pt x="189" y="1309"/>
                    <a:pt x="204" y="1291"/>
                    <a:pt x="204" y="1281"/>
                  </a:cubicBezTo>
                  <a:cubicBezTo>
                    <a:pt x="204" y="1271"/>
                    <a:pt x="203" y="1257"/>
                    <a:pt x="198" y="1253"/>
                  </a:cubicBezTo>
                  <a:cubicBezTo>
                    <a:pt x="194" y="1250"/>
                    <a:pt x="188" y="1244"/>
                    <a:pt x="188" y="1244"/>
                  </a:cubicBezTo>
                  <a:cubicBezTo>
                    <a:pt x="188" y="1244"/>
                    <a:pt x="193" y="1236"/>
                    <a:pt x="193" y="1228"/>
                  </a:cubicBezTo>
                  <a:cubicBezTo>
                    <a:pt x="194" y="1220"/>
                    <a:pt x="197" y="1195"/>
                    <a:pt x="200" y="1178"/>
                  </a:cubicBezTo>
                  <a:cubicBezTo>
                    <a:pt x="202" y="1162"/>
                    <a:pt x="203" y="1140"/>
                    <a:pt x="203" y="1135"/>
                  </a:cubicBezTo>
                  <a:cubicBezTo>
                    <a:pt x="203" y="1130"/>
                    <a:pt x="205" y="1108"/>
                    <a:pt x="205" y="1102"/>
                  </a:cubicBezTo>
                  <a:cubicBezTo>
                    <a:pt x="205" y="1097"/>
                    <a:pt x="205" y="1094"/>
                    <a:pt x="204" y="1091"/>
                  </a:cubicBezTo>
                  <a:cubicBezTo>
                    <a:pt x="202" y="1088"/>
                    <a:pt x="201" y="1086"/>
                    <a:pt x="203" y="1083"/>
                  </a:cubicBezTo>
                  <a:cubicBezTo>
                    <a:pt x="204" y="1081"/>
                    <a:pt x="211" y="1072"/>
                    <a:pt x="209" y="1056"/>
                  </a:cubicBezTo>
                  <a:cubicBezTo>
                    <a:pt x="208" y="1041"/>
                    <a:pt x="204" y="1044"/>
                    <a:pt x="209" y="1038"/>
                  </a:cubicBezTo>
                  <a:cubicBezTo>
                    <a:pt x="209" y="1038"/>
                    <a:pt x="216" y="1029"/>
                    <a:pt x="220" y="1002"/>
                  </a:cubicBezTo>
                  <a:cubicBezTo>
                    <a:pt x="224" y="975"/>
                    <a:pt x="232" y="926"/>
                    <a:pt x="232" y="923"/>
                  </a:cubicBezTo>
                  <a:cubicBezTo>
                    <a:pt x="232" y="919"/>
                    <a:pt x="233" y="895"/>
                    <a:pt x="234" y="890"/>
                  </a:cubicBezTo>
                  <a:cubicBezTo>
                    <a:pt x="236" y="885"/>
                    <a:pt x="240" y="873"/>
                    <a:pt x="240" y="858"/>
                  </a:cubicBezTo>
                  <a:cubicBezTo>
                    <a:pt x="240" y="843"/>
                    <a:pt x="246" y="826"/>
                    <a:pt x="247" y="823"/>
                  </a:cubicBezTo>
                  <a:cubicBezTo>
                    <a:pt x="248" y="820"/>
                    <a:pt x="252" y="803"/>
                    <a:pt x="252" y="802"/>
                  </a:cubicBezTo>
                  <a:cubicBezTo>
                    <a:pt x="252" y="800"/>
                    <a:pt x="258" y="788"/>
                    <a:pt x="261" y="79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19"/>
            <p:cNvSpPr/>
            <p:nvPr/>
          </p:nvSpPr>
          <p:spPr bwMode="auto">
            <a:xfrm>
              <a:off x="16652" y="3327587"/>
              <a:ext cx="546100" cy="808038"/>
            </a:xfrm>
            <a:custGeom>
              <a:avLst/>
              <a:gdLst>
                <a:gd name="T0" fmla="*/ 0 w 246"/>
                <a:gd name="T1" fmla="*/ 360 h 364"/>
                <a:gd name="T2" fmla="*/ 44 w 246"/>
                <a:gd name="T3" fmla="*/ 362 h 364"/>
                <a:gd name="T4" fmla="*/ 93 w 246"/>
                <a:gd name="T5" fmla="*/ 362 h 364"/>
                <a:gd name="T6" fmla="*/ 157 w 246"/>
                <a:gd name="T7" fmla="*/ 355 h 364"/>
                <a:gd name="T8" fmla="*/ 191 w 246"/>
                <a:gd name="T9" fmla="*/ 351 h 364"/>
                <a:gd name="T10" fmla="*/ 224 w 246"/>
                <a:gd name="T11" fmla="*/ 346 h 364"/>
                <a:gd name="T12" fmla="*/ 242 w 246"/>
                <a:gd name="T13" fmla="*/ 307 h 364"/>
                <a:gd name="T14" fmla="*/ 245 w 246"/>
                <a:gd name="T15" fmla="*/ 266 h 364"/>
                <a:gd name="T16" fmla="*/ 242 w 246"/>
                <a:gd name="T17" fmla="*/ 222 h 364"/>
                <a:gd name="T18" fmla="*/ 233 w 246"/>
                <a:gd name="T19" fmla="*/ 179 h 364"/>
                <a:gd name="T20" fmla="*/ 202 w 246"/>
                <a:gd name="T21" fmla="*/ 147 h 364"/>
                <a:gd name="T22" fmla="*/ 170 w 246"/>
                <a:gd name="T23" fmla="*/ 100 h 364"/>
                <a:gd name="T24" fmla="*/ 138 w 246"/>
                <a:gd name="T25" fmla="*/ 43 h 364"/>
                <a:gd name="T26" fmla="*/ 142 w 246"/>
                <a:gd name="T27" fmla="*/ 27 h 364"/>
                <a:gd name="T28" fmla="*/ 139 w 246"/>
                <a:gd name="T29" fmla="*/ 19 h 364"/>
                <a:gd name="T30" fmla="*/ 118 w 246"/>
                <a:gd name="T31" fmla="*/ 25 h 364"/>
                <a:gd name="T32" fmla="*/ 88 w 246"/>
                <a:gd name="T33" fmla="*/ 29 h 364"/>
                <a:gd name="T34" fmla="*/ 52 w 246"/>
                <a:gd name="T35" fmla="*/ 3 h 364"/>
                <a:gd name="T36" fmla="*/ 48 w 246"/>
                <a:gd name="T37" fmla="*/ 11 h 364"/>
                <a:gd name="T38" fmla="*/ 33 w 246"/>
                <a:gd name="T39" fmla="*/ 72 h 364"/>
                <a:gd name="T40" fmla="*/ 16 w 246"/>
                <a:gd name="T41" fmla="*/ 195 h 364"/>
                <a:gd name="T42" fmla="*/ 9 w 246"/>
                <a:gd name="T43" fmla="*/ 258 h 364"/>
                <a:gd name="T44" fmla="*/ 0 w 246"/>
                <a:gd name="T45" fmla="*/ 36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46" h="364">
                  <a:moveTo>
                    <a:pt x="0" y="360"/>
                  </a:moveTo>
                  <a:cubicBezTo>
                    <a:pt x="0" y="360"/>
                    <a:pt x="27" y="360"/>
                    <a:pt x="44" y="362"/>
                  </a:cubicBezTo>
                  <a:cubicBezTo>
                    <a:pt x="61" y="364"/>
                    <a:pt x="93" y="362"/>
                    <a:pt x="93" y="362"/>
                  </a:cubicBezTo>
                  <a:cubicBezTo>
                    <a:pt x="93" y="362"/>
                    <a:pt x="145" y="356"/>
                    <a:pt x="157" y="355"/>
                  </a:cubicBezTo>
                  <a:cubicBezTo>
                    <a:pt x="170" y="353"/>
                    <a:pt x="179" y="351"/>
                    <a:pt x="191" y="351"/>
                  </a:cubicBezTo>
                  <a:cubicBezTo>
                    <a:pt x="202" y="351"/>
                    <a:pt x="216" y="350"/>
                    <a:pt x="224" y="346"/>
                  </a:cubicBezTo>
                  <a:cubicBezTo>
                    <a:pt x="233" y="341"/>
                    <a:pt x="242" y="322"/>
                    <a:pt x="242" y="307"/>
                  </a:cubicBezTo>
                  <a:cubicBezTo>
                    <a:pt x="242" y="292"/>
                    <a:pt x="244" y="279"/>
                    <a:pt x="245" y="266"/>
                  </a:cubicBezTo>
                  <a:cubicBezTo>
                    <a:pt x="246" y="253"/>
                    <a:pt x="246" y="241"/>
                    <a:pt x="242" y="222"/>
                  </a:cubicBezTo>
                  <a:cubicBezTo>
                    <a:pt x="238" y="202"/>
                    <a:pt x="234" y="182"/>
                    <a:pt x="233" y="179"/>
                  </a:cubicBezTo>
                  <a:cubicBezTo>
                    <a:pt x="231" y="176"/>
                    <a:pt x="215" y="166"/>
                    <a:pt x="202" y="147"/>
                  </a:cubicBezTo>
                  <a:cubicBezTo>
                    <a:pt x="189" y="129"/>
                    <a:pt x="182" y="117"/>
                    <a:pt x="170" y="100"/>
                  </a:cubicBezTo>
                  <a:cubicBezTo>
                    <a:pt x="157" y="83"/>
                    <a:pt x="137" y="58"/>
                    <a:pt x="138" y="43"/>
                  </a:cubicBezTo>
                  <a:cubicBezTo>
                    <a:pt x="139" y="29"/>
                    <a:pt x="142" y="27"/>
                    <a:pt x="142" y="27"/>
                  </a:cubicBezTo>
                  <a:cubicBezTo>
                    <a:pt x="139" y="19"/>
                    <a:pt x="139" y="19"/>
                    <a:pt x="139" y="19"/>
                  </a:cubicBezTo>
                  <a:cubicBezTo>
                    <a:pt x="139" y="19"/>
                    <a:pt x="131" y="26"/>
                    <a:pt x="118" y="25"/>
                  </a:cubicBezTo>
                  <a:cubicBezTo>
                    <a:pt x="105" y="24"/>
                    <a:pt x="90" y="28"/>
                    <a:pt x="88" y="29"/>
                  </a:cubicBezTo>
                  <a:cubicBezTo>
                    <a:pt x="87" y="31"/>
                    <a:pt x="54" y="6"/>
                    <a:pt x="52" y="3"/>
                  </a:cubicBezTo>
                  <a:cubicBezTo>
                    <a:pt x="50" y="0"/>
                    <a:pt x="48" y="11"/>
                    <a:pt x="48" y="11"/>
                  </a:cubicBezTo>
                  <a:cubicBezTo>
                    <a:pt x="48" y="11"/>
                    <a:pt x="39" y="33"/>
                    <a:pt x="33" y="72"/>
                  </a:cubicBezTo>
                  <a:cubicBezTo>
                    <a:pt x="26" y="112"/>
                    <a:pt x="20" y="173"/>
                    <a:pt x="16" y="195"/>
                  </a:cubicBezTo>
                  <a:cubicBezTo>
                    <a:pt x="11" y="217"/>
                    <a:pt x="11" y="242"/>
                    <a:pt x="9" y="258"/>
                  </a:cubicBezTo>
                  <a:cubicBezTo>
                    <a:pt x="7" y="274"/>
                    <a:pt x="0" y="360"/>
                    <a:pt x="0" y="3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20"/>
            <p:cNvSpPr/>
            <p:nvPr/>
          </p:nvSpPr>
          <p:spPr bwMode="auto">
            <a:xfrm>
              <a:off x="178577" y="3410137"/>
              <a:ext cx="196850" cy="787400"/>
            </a:xfrm>
            <a:custGeom>
              <a:avLst/>
              <a:gdLst>
                <a:gd name="T0" fmla="*/ 40 w 89"/>
                <a:gd name="T1" fmla="*/ 5 h 355"/>
                <a:gd name="T2" fmla="*/ 7 w 89"/>
                <a:gd name="T3" fmla="*/ 5 h 355"/>
                <a:gd name="T4" fmla="*/ 13 w 89"/>
                <a:gd name="T5" fmla="*/ 23 h 355"/>
                <a:gd name="T6" fmla="*/ 5 w 89"/>
                <a:gd name="T7" fmla="*/ 63 h 355"/>
                <a:gd name="T8" fmla="*/ 23 w 89"/>
                <a:gd name="T9" fmla="*/ 328 h 355"/>
                <a:gd name="T10" fmla="*/ 53 w 89"/>
                <a:gd name="T11" fmla="*/ 355 h 355"/>
                <a:gd name="T12" fmla="*/ 89 w 89"/>
                <a:gd name="T13" fmla="*/ 312 h 355"/>
                <a:gd name="T14" fmla="*/ 71 w 89"/>
                <a:gd name="T15" fmla="*/ 172 h 355"/>
                <a:gd name="T16" fmla="*/ 55 w 89"/>
                <a:gd name="T17" fmla="*/ 64 h 355"/>
                <a:gd name="T18" fmla="*/ 38 w 89"/>
                <a:gd name="T19" fmla="*/ 24 h 355"/>
                <a:gd name="T20" fmla="*/ 40 w 89"/>
                <a:gd name="T21" fmla="*/ 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55">
                  <a:moveTo>
                    <a:pt x="40" y="5"/>
                  </a:moveTo>
                  <a:cubicBezTo>
                    <a:pt x="40" y="5"/>
                    <a:pt x="13" y="0"/>
                    <a:pt x="7" y="5"/>
                  </a:cubicBezTo>
                  <a:cubicBezTo>
                    <a:pt x="0" y="10"/>
                    <a:pt x="10" y="19"/>
                    <a:pt x="13" y="23"/>
                  </a:cubicBezTo>
                  <a:cubicBezTo>
                    <a:pt x="17" y="27"/>
                    <a:pt x="5" y="34"/>
                    <a:pt x="5" y="63"/>
                  </a:cubicBezTo>
                  <a:cubicBezTo>
                    <a:pt x="6" y="93"/>
                    <a:pt x="4" y="312"/>
                    <a:pt x="23" y="328"/>
                  </a:cubicBezTo>
                  <a:cubicBezTo>
                    <a:pt x="41" y="343"/>
                    <a:pt x="53" y="355"/>
                    <a:pt x="53" y="355"/>
                  </a:cubicBezTo>
                  <a:cubicBezTo>
                    <a:pt x="89" y="312"/>
                    <a:pt x="89" y="312"/>
                    <a:pt x="89" y="312"/>
                  </a:cubicBezTo>
                  <a:cubicBezTo>
                    <a:pt x="89" y="312"/>
                    <a:pt x="77" y="213"/>
                    <a:pt x="71" y="172"/>
                  </a:cubicBezTo>
                  <a:cubicBezTo>
                    <a:pt x="64" y="131"/>
                    <a:pt x="62" y="86"/>
                    <a:pt x="55" y="64"/>
                  </a:cubicBezTo>
                  <a:cubicBezTo>
                    <a:pt x="49" y="43"/>
                    <a:pt x="34" y="30"/>
                    <a:pt x="38" y="24"/>
                  </a:cubicBezTo>
                  <a:cubicBezTo>
                    <a:pt x="43" y="19"/>
                    <a:pt x="45" y="6"/>
                    <a:pt x="40" y="5"/>
                  </a:cubicBezTo>
                  <a:close/>
                </a:path>
              </a:pathLst>
            </a:custGeom>
            <a:solidFill>
              <a:srgbClr val="1009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21"/>
            <p:cNvSpPr/>
            <p:nvPr/>
          </p:nvSpPr>
          <p:spPr bwMode="auto">
            <a:xfrm>
              <a:off x="100789" y="3383149"/>
              <a:ext cx="231775" cy="88900"/>
            </a:xfrm>
            <a:custGeom>
              <a:avLst/>
              <a:gdLst>
                <a:gd name="T0" fmla="*/ 3 w 104"/>
                <a:gd name="T1" fmla="*/ 39 h 40"/>
                <a:gd name="T2" fmla="*/ 26 w 104"/>
                <a:gd name="T3" fmla="*/ 20 h 40"/>
                <a:gd name="T4" fmla="*/ 51 w 104"/>
                <a:gd name="T5" fmla="*/ 5 h 40"/>
                <a:gd name="T6" fmla="*/ 66 w 104"/>
                <a:gd name="T7" fmla="*/ 1 h 40"/>
                <a:gd name="T8" fmla="*/ 72 w 104"/>
                <a:gd name="T9" fmla="*/ 1 h 40"/>
                <a:gd name="T10" fmla="*/ 91 w 104"/>
                <a:gd name="T11" fmla="*/ 23 h 40"/>
                <a:gd name="T12" fmla="*/ 104 w 104"/>
                <a:gd name="T13" fmla="*/ 35 h 40"/>
                <a:gd name="T14" fmla="*/ 104 w 104"/>
                <a:gd name="T15" fmla="*/ 35 h 40"/>
                <a:gd name="T16" fmla="*/ 92 w 104"/>
                <a:gd name="T17" fmla="*/ 23 h 40"/>
                <a:gd name="T18" fmla="*/ 72 w 104"/>
                <a:gd name="T19" fmla="*/ 1 h 40"/>
                <a:gd name="T20" fmla="*/ 66 w 104"/>
                <a:gd name="T21" fmla="*/ 0 h 40"/>
                <a:gd name="T22" fmla="*/ 50 w 104"/>
                <a:gd name="T23" fmla="*/ 4 h 40"/>
                <a:gd name="T24" fmla="*/ 26 w 104"/>
                <a:gd name="T25" fmla="*/ 19 h 40"/>
                <a:gd name="T26" fmla="*/ 3 w 104"/>
                <a:gd name="T27" fmla="*/ 39 h 40"/>
                <a:gd name="T28" fmla="*/ 3 w 104"/>
                <a:gd name="T29" fmla="*/ 39 h 40"/>
                <a:gd name="T30" fmla="*/ 2 w 104"/>
                <a:gd name="T31" fmla="*/ 38 h 40"/>
                <a:gd name="T32" fmla="*/ 1 w 104"/>
                <a:gd name="T33" fmla="*/ 36 h 40"/>
                <a:gd name="T34" fmla="*/ 1 w 104"/>
                <a:gd name="T35" fmla="*/ 29 h 40"/>
                <a:gd name="T36" fmla="*/ 0 w 104"/>
                <a:gd name="T37" fmla="*/ 19 h 40"/>
                <a:gd name="T38" fmla="*/ 0 w 104"/>
                <a:gd name="T39" fmla="*/ 19 h 40"/>
                <a:gd name="T40" fmla="*/ 1 w 104"/>
                <a:gd name="T41" fmla="*/ 36 h 40"/>
                <a:gd name="T42" fmla="*/ 3 w 104"/>
                <a:gd name="T43" fmla="*/ 40 h 40"/>
                <a:gd name="T44" fmla="*/ 3 w 104"/>
                <a:gd name="T45" fmla="*/ 3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40">
                  <a:moveTo>
                    <a:pt x="3" y="39"/>
                  </a:moveTo>
                  <a:cubicBezTo>
                    <a:pt x="6" y="37"/>
                    <a:pt x="18" y="28"/>
                    <a:pt x="26" y="20"/>
                  </a:cubicBezTo>
                  <a:cubicBezTo>
                    <a:pt x="35" y="11"/>
                    <a:pt x="46" y="8"/>
                    <a:pt x="51" y="5"/>
                  </a:cubicBezTo>
                  <a:cubicBezTo>
                    <a:pt x="53" y="2"/>
                    <a:pt x="60" y="1"/>
                    <a:pt x="66" y="1"/>
                  </a:cubicBezTo>
                  <a:cubicBezTo>
                    <a:pt x="68" y="1"/>
                    <a:pt x="70" y="1"/>
                    <a:pt x="72" y="1"/>
                  </a:cubicBezTo>
                  <a:cubicBezTo>
                    <a:pt x="81" y="2"/>
                    <a:pt x="87" y="13"/>
                    <a:pt x="91" y="23"/>
                  </a:cubicBezTo>
                  <a:cubicBezTo>
                    <a:pt x="95" y="33"/>
                    <a:pt x="102" y="35"/>
                    <a:pt x="104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3" y="35"/>
                    <a:pt x="95" y="33"/>
                    <a:pt x="92" y="23"/>
                  </a:cubicBezTo>
                  <a:cubicBezTo>
                    <a:pt x="88" y="13"/>
                    <a:pt x="81" y="2"/>
                    <a:pt x="72" y="1"/>
                  </a:cubicBezTo>
                  <a:cubicBezTo>
                    <a:pt x="70" y="0"/>
                    <a:pt x="68" y="0"/>
                    <a:pt x="66" y="0"/>
                  </a:cubicBezTo>
                  <a:cubicBezTo>
                    <a:pt x="60" y="0"/>
                    <a:pt x="53" y="2"/>
                    <a:pt x="50" y="4"/>
                  </a:cubicBezTo>
                  <a:cubicBezTo>
                    <a:pt x="46" y="7"/>
                    <a:pt x="34" y="10"/>
                    <a:pt x="26" y="19"/>
                  </a:cubicBezTo>
                  <a:cubicBezTo>
                    <a:pt x="18" y="28"/>
                    <a:pt x="6" y="36"/>
                    <a:pt x="3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2" y="38"/>
                    <a:pt x="2" y="37"/>
                    <a:pt x="1" y="36"/>
                  </a:cubicBezTo>
                  <a:cubicBezTo>
                    <a:pt x="1" y="34"/>
                    <a:pt x="1" y="31"/>
                    <a:pt x="1" y="29"/>
                  </a:cubicBezTo>
                  <a:cubicBezTo>
                    <a:pt x="0" y="24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30"/>
                    <a:pt x="1" y="36"/>
                  </a:cubicBezTo>
                  <a:cubicBezTo>
                    <a:pt x="1" y="38"/>
                    <a:pt x="1" y="39"/>
                    <a:pt x="3" y="40"/>
                  </a:cubicBezTo>
                  <a:lnTo>
                    <a:pt x="3" y="39"/>
                  </a:lnTo>
                  <a:close/>
                </a:path>
              </a:pathLst>
            </a:custGeom>
            <a:solidFill>
              <a:srgbClr val="22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46"/>
            <p:cNvSpPr/>
            <p:nvPr/>
          </p:nvSpPr>
          <p:spPr bwMode="auto">
            <a:xfrm>
              <a:off x="-296086" y="3583174"/>
              <a:ext cx="15875" cy="46038"/>
            </a:xfrm>
            <a:custGeom>
              <a:avLst/>
              <a:gdLst>
                <a:gd name="T0" fmla="*/ 0 w 7"/>
                <a:gd name="T1" fmla="*/ 21 h 21"/>
                <a:gd name="T2" fmla="*/ 1 w 7"/>
                <a:gd name="T3" fmla="*/ 8 h 21"/>
                <a:gd name="T4" fmla="*/ 6 w 7"/>
                <a:gd name="T5" fmla="*/ 10 h 21"/>
                <a:gd name="T6" fmla="*/ 6 w 7"/>
                <a:gd name="T7" fmla="*/ 19 h 21"/>
                <a:gd name="T8" fmla="*/ 0 w 7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1">
                  <a:moveTo>
                    <a:pt x="0" y="21"/>
                  </a:moveTo>
                  <a:cubicBezTo>
                    <a:pt x="0" y="16"/>
                    <a:pt x="1" y="9"/>
                    <a:pt x="1" y="8"/>
                  </a:cubicBezTo>
                  <a:cubicBezTo>
                    <a:pt x="2" y="6"/>
                    <a:pt x="7" y="0"/>
                    <a:pt x="6" y="10"/>
                  </a:cubicBezTo>
                  <a:cubicBezTo>
                    <a:pt x="6" y="14"/>
                    <a:pt x="6" y="17"/>
                    <a:pt x="6" y="19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68289" y="4582173"/>
            <a:ext cx="337930" cy="1296621"/>
            <a:chOff x="5715000" y="193675"/>
            <a:chExt cx="730250" cy="2801938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61" name="Freeform 22"/>
            <p:cNvSpPr/>
            <p:nvPr/>
          </p:nvSpPr>
          <p:spPr bwMode="auto">
            <a:xfrm>
              <a:off x="5715000" y="193675"/>
              <a:ext cx="730250" cy="2801938"/>
            </a:xfrm>
            <a:custGeom>
              <a:avLst/>
              <a:gdLst>
                <a:gd name="T0" fmla="*/ 241 w 329"/>
                <a:gd name="T1" fmla="*/ 1161 h 1264"/>
                <a:gd name="T2" fmla="*/ 250 w 329"/>
                <a:gd name="T3" fmla="*/ 1233 h 1264"/>
                <a:gd name="T4" fmla="*/ 216 w 329"/>
                <a:gd name="T5" fmla="*/ 1254 h 1264"/>
                <a:gd name="T6" fmla="*/ 189 w 329"/>
                <a:gd name="T7" fmla="*/ 1211 h 1264"/>
                <a:gd name="T8" fmla="*/ 185 w 329"/>
                <a:gd name="T9" fmla="*/ 1185 h 1264"/>
                <a:gd name="T10" fmla="*/ 127 w 329"/>
                <a:gd name="T11" fmla="*/ 1189 h 1264"/>
                <a:gd name="T12" fmla="*/ 116 w 329"/>
                <a:gd name="T13" fmla="*/ 1182 h 1264"/>
                <a:gd name="T14" fmla="*/ 168 w 329"/>
                <a:gd name="T15" fmla="*/ 1128 h 1264"/>
                <a:gd name="T16" fmla="*/ 164 w 329"/>
                <a:gd name="T17" fmla="*/ 1009 h 1264"/>
                <a:gd name="T18" fmla="*/ 137 w 329"/>
                <a:gd name="T19" fmla="*/ 899 h 1264"/>
                <a:gd name="T20" fmla="*/ 118 w 329"/>
                <a:gd name="T21" fmla="*/ 830 h 1264"/>
                <a:gd name="T22" fmla="*/ 100 w 329"/>
                <a:gd name="T23" fmla="*/ 821 h 1264"/>
                <a:gd name="T24" fmla="*/ 75 w 329"/>
                <a:gd name="T25" fmla="*/ 804 h 1264"/>
                <a:gd name="T26" fmla="*/ 72 w 329"/>
                <a:gd name="T27" fmla="*/ 692 h 1264"/>
                <a:gd name="T28" fmla="*/ 65 w 329"/>
                <a:gd name="T29" fmla="*/ 595 h 1264"/>
                <a:gd name="T30" fmla="*/ 64 w 329"/>
                <a:gd name="T31" fmla="*/ 558 h 1264"/>
                <a:gd name="T32" fmla="*/ 53 w 329"/>
                <a:gd name="T33" fmla="*/ 546 h 1264"/>
                <a:gd name="T34" fmla="*/ 65 w 329"/>
                <a:gd name="T35" fmla="*/ 503 h 1264"/>
                <a:gd name="T36" fmla="*/ 76 w 329"/>
                <a:gd name="T37" fmla="*/ 451 h 1264"/>
                <a:gd name="T38" fmla="*/ 18 w 329"/>
                <a:gd name="T39" fmla="*/ 409 h 1264"/>
                <a:gd name="T40" fmla="*/ 1 w 329"/>
                <a:gd name="T41" fmla="*/ 380 h 1264"/>
                <a:gd name="T42" fmla="*/ 41 w 329"/>
                <a:gd name="T43" fmla="*/ 306 h 1264"/>
                <a:gd name="T44" fmla="*/ 99 w 329"/>
                <a:gd name="T45" fmla="*/ 219 h 1264"/>
                <a:gd name="T46" fmla="*/ 127 w 329"/>
                <a:gd name="T47" fmla="*/ 203 h 1264"/>
                <a:gd name="T48" fmla="*/ 170 w 329"/>
                <a:gd name="T49" fmla="*/ 193 h 1264"/>
                <a:gd name="T50" fmla="*/ 165 w 329"/>
                <a:gd name="T51" fmla="*/ 172 h 1264"/>
                <a:gd name="T52" fmla="*/ 142 w 329"/>
                <a:gd name="T53" fmla="*/ 114 h 1264"/>
                <a:gd name="T54" fmla="*/ 149 w 329"/>
                <a:gd name="T55" fmla="*/ 28 h 1264"/>
                <a:gd name="T56" fmla="*/ 251 w 329"/>
                <a:gd name="T57" fmla="*/ 43 h 1264"/>
                <a:gd name="T58" fmla="*/ 259 w 329"/>
                <a:gd name="T59" fmla="*/ 86 h 1264"/>
                <a:gd name="T60" fmla="*/ 266 w 329"/>
                <a:gd name="T61" fmla="*/ 98 h 1264"/>
                <a:gd name="T62" fmla="*/ 260 w 329"/>
                <a:gd name="T63" fmla="*/ 121 h 1264"/>
                <a:gd name="T64" fmla="*/ 257 w 329"/>
                <a:gd name="T65" fmla="*/ 127 h 1264"/>
                <a:gd name="T66" fmla="*/ 246 w 329"/>
                <a:gd name="T67" fmla="*/ 154 h 1264"/>
                <a:gd name="T68" fmla="*/ 258 w 329"/>
                <a:gd name="T69" fmla="*/ 175 h 1264"/>
                <a:gd name="T70" fmla="*/ 271 w 329"/>
                <a:gd name="T71" fmla="*/ 192 h 1264"/>
                <a:gd name="T72" fmla="*/ 329 w 329"/>
                <a:gd name="T73" fmla="*/ 253 h 1264"/>
                <a:gd name="T74" fmla="*/ 301 w 329"/>
                <a:gd name="T75" fmla="*/ 363 h 1264"/>
                <a:gd name="T76" fmla="*/ 272 w 329"/>
                <a:gd name="T77" fmla="*/ 452 h 1264"/>
                <a:gd name="T78" fmla="*/ 292 w 329"/>
                <a:gd name="T79" fmla="*/ 571 h 1264"/>
                <a:gd name="T80" fmla="*/ 285 w 329"/>
                <a:gd name="T81" fmla="*/ 582 h 1264"/>
                <a:gd name="T82" fmla="*/ 283 w 329"/>
                <a:gd name="T83" fmla="*/ 640 h 1264"/>
                <a:gd name="T84" fmla="*/ 267 w 329"/>
                <a:gd name="T85" fmla="*/ 764 h 1264"/>
                <a:gd name="T86" fmla="*/ 255 w 329"/>
                <a:gd name="T87" fmla="*/ 845 h 1264"/>
                <a:gd name="T88" fmla="*/ 223 w 329"/>
                <a:gd name="T89" fmla="*/ 858 h 1264"/>
                <a:gd name="T90" fmla="*/ 241 w 329"/>
                <a:gd name="T91" fmla="*/ 964 h 1264"/>
                <a:gd name="T92" fmla="*/ 235 w 329"/>
                <a:gd name="T93" fmla="*/ 1055 h 1264"/>
                <a:gd name="T94" fmla="*/ 256 w 329"/>
                <a:gd name="T95" fmla="*/ 1106 h 1264"/>
                <a:gd name="T96" fmla="*/ 243 w 329"/>
                <a:gd name="T97" fmla="*/ 1124 h 1264"/>
                <a:gd name="T98" fmla="*/ 242 w 329"/>
                <a:gd name="T99" fmla="*/ 1154 h 1264"/>
                <a:gd name="T100" fmla="*/ 238 w 329"/>
                <a:gd name="T101" fmla="*/ 1155 h 1264"/>
                <a:gd name="T102" fmla="*/ 241 w 329"/>
                <a:gd name="T103" fmla="*/ 1161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29" h="1264">
                  <a:moveTo>
                    <a:pt x="241" y="1161"/>
                  </a:moveTo>
                  <a:cubicBezTo>
                    <a:pt x="241" y="1161"/>
                    <a:pt x="262" y="1217"/>
                    <a:pt x="250" y="1233"/>
                  </a:cubicBezTo>
                  <a:cubicBezTo>
                    <a:pt x="238" y="1248"/>
                    <a:pt x="228" y="1264"/>
                    <a:pt x="216" y="1254"/>
                  </a:cubicBezTo>
                  <a:cubicBezTo>
                    <a:pt x="205" y="1245"/>
                    <a:pt x="189" y="1232"/>
                    <a:pt x="189" y="1211"/>
                  </a:cubicBezTo>
                  <a:cubicBezTo>
                    <a:pt x="189" y="1191"/>
                    <a:pt x="192" y="1182"/>
                    <a:pt x="185" y="1185"/>
                  </a:cubicBezTo>
                  <a:cubicBezTo>
                    <a:pt x="177" y="1188"/>
                    <a:pt x="143" y="1189"/>
                    <a:pt x="127" y="1189"/>
                  </a:cubicBezTo>
                  <a:cubicBezTo>
                    <a:pt x="111" y="1189"/>
                    <a:pt x="108" y="1186"/>
                    <a:pt x="116" y="1182"/>
                  </a:cubicBezTo>
                  <a:cubicBezTo>
                    <a:pt x="125" y="1178"/>
                    <a:pt x="164" y="1161"/>
                    <a:pt x="168" y="1128"/>
                  </a:cubicBezTo>
                  <a:cubicBezTo>
                    <a:pt x="172" y="1095"/>
                    <a:pt x="182" y="1063"/>
                    <a:pt x="164" y="1009"/>
                  </a:cubicBezTo>
                  <a:cubicBezTo>
                    <a:pt x="147" y="956"/>
                    <a:pt x="142" y="923"/>
                    <a:pt x="137" y="899"/>
                  </a:cubicBezTo>
                  <a:cubicBezTo>
                    <a:pt x="128" y="836"/>
                    <a:pt x="131" y="836"/>
                    <a:pt x="118" y="830"/>
                  </a:cubicBezTo>
                  <a:cubicBezTo>
                    <a:pt x="118" y="830"/>
                    <a:pt x="110" y="824"/>
                    <a:pt x="100" y="821"/>
                  </a:cubicBezTo>
                  <a:cubicBezTo>
                    <a:pt x="91" y="819"/>
                    <a:pt x="76" y="815"/>
                    <a:pt x="75" y="804"/>
                  </a:cubicBezTo>
                  <a:cubicBezTo>
                    <a:pt x="75" y="793"/>
                    <a:pt x="74" y="720"/>
                    <a:pt x="72" y="692"/>
                  </a:cubicBezTo>
                  <a:cubicBezTo>
                    <a:pt x="69" y="665"/>
                    <a:pt x="64" y="616"/>
                    <a:pt x="65" y="595"/>
                  </a:cubicBezTo>
                  <a:cubicBezTo>
                    <a:pt x="66" y="574"/>
                    <a:pt x="70" y="563"/>
                    <a:pt x="64" y="558"/>
                  </a:cubicBezTo>
                  <a:cubicBezTo>
                    <a:pt x="58" y="553"/>
                    <a:pt x="53" y="546"/>
                    <a:pt x="53" y="546"/>
                  </a:cubicBezTo>
                  <a:cubicBezTo>
                    <a:pt x="53" y="546"/>
                    <a:pt x="63" y="515"/>
                    <a:pt x="65" y="503"/>
                  </a:cubicBezTo>
                  <a:cubicBezTo>
                    <a:pt x="67" y="491"/>
                    <a:pt x="82" y="457"/>
                    <a:pt x="76" y="451"/>
                  </a:cubicBezTo>
                  <a:cubicBezTo>
                    <a:pt x="69" y="444"/>
                    <a:pt x="30" y="417"/>
                    <a:pt x="18" y="409"/>
                  </a:cubicBezTo>
                  <a:cubicBezTo>
                    <a:pt x="6" y="401"/>
                    <a:pt x="0" y="395"/>
                    <a:pt x="1" y="380"/>
                  </a:cubicBezTo>
                  <a:cubicBezTo>
                    <a:pt x="2" y="365"/>
                    <a:pt x="12" y="348"/>
                    <a:pt x="41" y="306"/>
                  </a:cubicBezTo>
                  <a:cubicBezTo>
                    <a:pt x="69" y="263"/>
                    <a:pt x="91" y="228"/>
                    <a:pt x="99" y="219"/>
                  </a:cubicBezTo>
                  <a:cubicBezTo>
                    <a:pt x="107" y="209"/>
                    <a:pt x="112" y="206"/>
                    <a:pt x="127" y="203"/>
                  </a:cubicBezTo>
                  <a:cubicBezTo>
                    <a:pt x="142" y="200"/>
                    <a:pt x="167" y="200"/>
                    <a:pt x="170" y="193"/>
                  </a:cubicBezTo>
                  <a:cubicBezTo>
                    <a:pt x="172" y="185"/>
                    <a:pt x="171" y="184"/>
                    <a:pt x="165" y="172"/>
                  </a:cubicBezTo>
                  <a:cubicBezTo>
                    <a:pt x="160" y="160"/>
                    <a:pt x="143" y="125"/>
                    <a:pt x="142" y="114"/>
                  </a:cubicBezTo>
                  <a:cubicBezTo>
                    <a:pt x="140" y="102"/>
                    <a:pt x="115" y="49"/>
                    <a:pt x="149" y="28"/>
                  </a:cubicBezTo>
                  <a:cubicBezTo>
                    <a:pt x="183" y="8"/>
                    <a:pt x="228" y="0"/>
                    <a:pt x="251" y="43"/>
                  </a:cubicBezTo>
                  <a:cubicBezTo>
                    <a:pt x="262" y="65"/>
                    <a:pt x="258" y="81"/>
                    <a:pt x="259" y="86"/>
                  </a:cubicBezTo>
                  <a:cubicBezTo>
                    <a:pt x="259" y="86"/>
                    <a:pt x="271" y="84"/>
                    <a:pt x="266" y="98"/>
                  </a:cubicBezTo>
                  <a:cubicBezTo>
                    <a:pt x="261" y="112"/>
                    <a:pt x="260" y="116"/>
                    <a:pt x="260" y="121"/>
                  </a:cubicBezTo>
                  <a:cubicBezTo>
                    <a:pt x="260" y="127"/>
                    <a:pt x="262" y="126"/>
                    <a:pt x="257" y="127"/>
                  </a:cubicBezTo>
                  <a:cubicBezTo>
                    <a:pt x="252" y="127"/>
                    <a:pt x="241" y="145"/>
                    <a:pt x="246" y="154"/>
                  </a:cubicBezTo>
                  <a:cubicBezTo>
                    <a:pt x="250" y="163"/>
                    <a:pt x="254" y="169"/>
                    <a:pt x="258" y="175"/>
                  </a:cubicBezTo>
                  <a:cubicBezTo>
                    <a:pt x="259" y="184"/>
                    <a:pt x="263" y="183"/>
                    <a:pt x="271" y="192"/>
                  </a:cubicBezTo>
                  <a:cubicBezTo>
                    <a:pt x="279" y="201"/>
                    <a:pt x="328" y="225"/>
                    <a:pt x="329" y="253"/>
                  </a:cubicBezTo>
                  <a:cubicBezTo>
                    <a:pt x="329" y="281"/>
                    <a:pt x="315" y="325"/>
                    <a:pt x="301" y="363"/>
                  </a:cubicBezTo>
                  <a:cubicBezTo>
                    <a:pt x="286" y="401"/>
                    <a:pt x="272" y="417"/>
                    <a:pt x="272" y="452"/>
                  </a:cubicBezTo>
                  <a:cubicBezTo>
                    <a:pt x="272" y="487"/>
                    <a:pt x="292" y="558"/>
                    <a:pt x="292" y="571"/>
                  </a:cubicBezTo>
                  <a:cubicBezTo>
                    <a:pt x="293" y="583"/>
                    <a:pt x="290" y="581"/>
                    <a:pt x="285" y="582"/>
                  </a:cubicBezTo>
                  <a:cubicBezTo>
                    <a:pt x="280" y="582"/>
                    <a:pt x="290" y="601"/>
                    <a:pt x="283" y="640"/>
                  </a:cubicBezTo>
                  <a:cubicBezTo>
                    <a:pt x="275" y="678"/>
                    <a:pt x="267" y="730"/>
                    <a:pt x="267" y="764"/>
                  </a:cubicBezTo>
                  <a:cubicBezTo>
                    <a:pt x="267" y="798"/>
                    <a:pt x="269" y="837"/>
                    <a:pt x="255" y="845"/>
                  </a:cubicBezTo>
                  <a:cubicBezTo>
                    <a:pt x="240" y="852"/>
                    <a:pt x="222" y="844"/>
                    <a:pt x="223" y="858"/>
                  </a:cubicBezTo>
                  <a:cubicBezTo>
                    <a:pt x="223" y="871"/>
                    <a:pt x="248" y="920"/>
                    <a:pt x="241" y="964"/>
                  </a:cubicBezTo>
                  <a:cubicBezTo>
                    <a:pt x="234" y="1008"/>
                    <a:pt x="228" y="1052"/>
                    <a:pt x="235" y="1055"/>
                  </a:cubicBezTo>
                  <a:cubicBezTo>
                    <a:pt x="242" y="1058"/>
                    <a:pt x="268" y="1084"/>
                    <a:pt x="256" y="1106"/>
                  </a:cubicBezTo>
                  <a:cubicBezTo>
                    <a:pt x="250" y="1115"/>
                    <a:pt x="243" y="1106"/>
                    <a:pt x="243" y="1124"/>
                  </a:cubicBezTo>
                  <a:cubicBezTo>
                    <a:pt x="243" y="1143"/>
                    <a:pt x="242" y="1154"/>
                    <a:pt x="242" y="1154"/>
                  </a:cubicBezTo>
                  <a:cubicBezTo>
                    <a:pt x="238" y="1155"/>
                    <a:pt x="238" y="1155"/>
                    <a:pt x="238" y="1155"/>
                  </a:cubicBezTo>
                  <a:cubicBezTo>
                    <a:pt x="238" y="1155"/>
                    <a:pt x="241" y="1156"/>
                    <a:pt x="241" y="1161"/>
                  </a:cubicBezTo>
                  <a:close/>
                </a:path>
              </a:pathLst>
            </a:custGeom>
            <a:solidFill>
              <a:srgbClr val="0802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23"/>
            <p:cNvSpPr/>
            <p:nvPr/>
          </p:nvSpPr>
          <p:spPr bwMode="auto">
            <a:xfrm>
              <a:off x="5965825" y="534988"/>
              <a:ext cx="322263" cy="304800"/>
            </a:xfrm>
            <a:custGeom>
              <a:avLst/>
              <a:gdLst>
                <a:gd name="T0" fmla="*/ 32 w 145"/>
                <a:gd name="T1" fmla="*/ 138 h 138"/>
                <a:gd name="T2" fmla="*/ 72 w 145"/>
                <a:gd name="T3" fmla="*/ 85 h 138"/>
                <a:gd name="T4" fmla="*/ 105 w 145"/>
                <a:gd name="T5" fmla="*/ 98 h 138"/>
                <a:gd name="T6" fmla="*/ 129 w 145"/>
                <a:gd name="T7" fmla="*/ 52 h 138"/>
                <a:gd name="T8" fmla="*/ 145 w 145"/>
                <a:gd name="T9" fmla="*/ 21 h 138"/>
                <a:gd name="T10" fmla="*/ 133 w 145"/>
                <a:gd name="T11" fmla="*/ 0 h 138"/>
                <a:gd name="T12" fmla="*/ 68 w 145"/>
                <a:gd name="T13" fmla="*/ 74 h 138"/>
                <a:gd name="T14" fmla="*/ 50 w 145"/>
                <a:gd name="T15" fmla="*/ 93 h 138"/>
                <a:gd name="T16" fmla="*/ 42 w 145"/>
                <a:gd name="T17" fmla="*/ 81 h 138"/>
                <a:gd name="T18" fmla="*/ 57 w 145"/>
                <a:gd name="T19" fmla="*/ 45 h 138"/>
                <a:gd name="T20" fmla="*/ 44 w 145"/>
                <a:gd name="T21" fmla="*/ 45 h 138"/>
                <a:gd name="T22" fmla="*/ 0 w 145"/>
                <a:gd name="T23" fmla="*/ 80 h 138"/>
                <a:gd name="T24" fmla="*/ 26 w 145"/>
                <a:gd name="T25" fmla="*/ 81 h 138"/>
                <a:gd name="T26" fmla="*/ 32 w 145"/>
                <a:gd name="T27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5" h="138">
                  <a:moveTo>
                    <a:pt x="32" y="138"/>
                  </a:moveTo>
                  <a:cubicBezTo>
                    <a:pt x="72" y="85"/>
                    <a:pt x="72" y="85"/>
                    <a:pt x="72" y="85"/>
                  </a:cubicBezTo>
                  <a:cubicBezTo>
                    <a:pt x="105" y="98"/>
                    <a:pt x="105" y="98"/>
                    <a:pt x="105" y="98"/>
                  </a:cubicBezTo>
                  <a:cubicBezTo>
                    <a:pt x="105" y="98"/>
                    <a:pt x="118" y="66"/>
                    <a:pt x="129" y="52"/>
                  </a:cubicBezTo>
                  <a:cubicBezTo>
                    <a:pt x="140" y="37"/>
                    <a:pt x="145" y="21"/>
                    <a:pt x="145" y="21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0"/>
                    <a:pt x="78" y="57"/>
                    <a:pt x="68" y="74"/>
                  </a:cubicBezTo>
                  <a:cubicBezTo>
                    <a:pt x="68" y="74"/>
                    <a:pt x="54" y="89"/>
                    <a:pt x="50" y="93"/>
                  </a:cubicBezTo>
                  <a:cubicBezTo>
                    <a:pt x="46" y="97"/>
                    <a:pt x="45" y="88"/>
                    <a:pt x="42" y="81"/>
                  </a:cubicBezTo>
                  <a:cubicBezTo>
                    <a:pt x="43" y="68"/>
                    <a:pt x="57" y="45"/>
                    <a:pt x="57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4" y="77"/>
                    <a:pt x="26" y="81"/>
                  </a:cubicBezTo>
                  <a:cubicBezTo>
                    <a:pt x="27" y="85"/>
                    <a:pt x="32" y="130"/>
                    <a:pt x="32" y="1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24"/>
            <p:cNvSpPr/>
            <p:nvPr/>
          </p:nvSpPr>
          <p:spPr bwMode="auto">
            <a:xfrm>
              <a:off x="5821363" y="920750"/>
              <a:ext cx="77788" cy="90488"/>
            </a:xfrm>
            <a:custGeom>
              <a:avLst/>
              <a:gdLst>
                <a:gd name="T0" fmla="*/ 9 w 35"/>
                <a:gd name="T1" fmla="*/ 41 h 41"/>
                <a:gd name="T2" fmla="*/ 35 w 35"/>
                <a:gd name="T3" fmla="*/ 7 h 41"/>
                <a:gd name="T4" fmla="*/ 26 w 35"/>
                <a:gd name="T5" fmla="*/ 6 h 41"/>
                <a:gd name="T6" fmla="*/ 4 w 35"/>
                <a:gd name="T7" fmla="*/ 34 h 41"/>
                <a:gd name="T8" fmla="*/ 9 w 35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1">
                  <a:moveTo>
                    <a:pt x="9" y="41"/>
                  </a:move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4" y="0"/>
                    <a:pt x="26" y="6"/>
                  </a:cubicBezTo>
                  <a:cubicBezTo>
                    <a:pt x="18" y="12"/>
                    <a:pt x="0" y="28"/>
                    <a:pt x="4" y="34"/>
                  </a:cubicBezTo>
                  <a:cubicBezTo>
                    <a:pt x="8" y="40"/>
                    <a:pt x="9" y="41"/>
                    <a:pt x="9" y="41"/>
                  </a:cubicBezTo>
                  <a:close/>
                </a:path>
              </a:pathLst>
            </a:custGeom>
            <a:solidFill>
              <a:srgbClr val="E0E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25"/>
            <p:cNvSpPr/>
            <p:nvPr/>
          </p:nvSpPr>
          <p:spPr bwMode="auto">
            <a:xfrm>
              <a:off x="5970588" y="1127125"/>
              <a:ext cx="88900" cy="95250"/>
            </a:xfrm>
            <a:custGeom>
              <a:avLst/>
              <a:gdLst>
                <a:gd name="T0" fmla="*/ 9 w 40"/>
                <a:gd name="T1" fmla="*/ 40 h 43"/>
                <a:gd name="T2" fmla="*/ 29 w 40"/>
                <a:gd name="T3" fmla="*/ 40 h 43"/>
                <a:gd name="T4" fmla="*/ 40 w 40"/>
                <a:gd name="T5" fmla="*/ 32 h 43"/>
                <a:gd name="T6" fmla="*/ 27 w 40"/>
                <a:gd name="T7" fmla="*/ 34 h 43"/>
                <a:gd name="T8" fmla="*/ 21 w 40"/>
                <a:gd name="T9" fmla="*/ 14 h 43"/>
                <a:gd name="T10" fmla="*/ 19 w 40"/>
                <a:gd name="T11" fmla="*/ 1 h 43"/>
                <a:gd name="T12" fmla="*/ 0 w 40"/>
                <a:gd name="T13" fmla="*/ 10 h 43"/>
                <a:gd name="T14" fmla="*/ 9 w 40"/>
                <a:gd name="T1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3">
                  <a:moveTo>
                    <a:pt x="9" y="40"/>
                  </a:moveTo>
                  <a:cubicBezTo>
                    <a:pt x="9" y="40"/>
                    <a:pt x="24" y="43"/>
                    <a:pt x="29" y="40"/>
                  </a:cubicBezTo>
                  <a:cubicBezTo>
                    <a:pt x="34" y="38"/>
                    <a:pt x="40" y="32"/>
                    <a:pt x="40" y="32"/>
                  </a:cubicBezTo>
                  <a:cubicBezTo>
                    <a:pt x="40" y="32"/>
                    <a:pt x="34" y="36"/>
                    <a:pt x="27" y="34"/>
                  </a:cubicBezTo>
                  <a:cubicBezTo>
                    <a:pt x="21" y="32"/>
                    <a:pt x="19" y="23"/>
                    <a:pt x="21" y="14"/>
                  </a:cubicBezTo>
                  <a:cubicBezTo>
                    <a:pt x="22" y="4"/>
                    <a:pt x="27" y="2"/>
                    <a:pt x="19" y="1"/>
                  </a:cubicBezTo>
                  <a:cubicBezTo>
                    <a:pt x="12" y="0"/>
                    <a:pt x="1" y="2"/>
                    <a:pt x="0" y="10"/>
                  </a:cubicBezTo>
                  <a:cubicBezTo>
                    <a:pt x="0" y="18"/>
                    <a:pt x="3" y="38"/>
                    <a:pt x="9" y="40"/>
                  </a:cubicBezTo>
                  <a:close/>
                </a:path>
              </a:pathLst>
            </a:custGeom>
            <a:solidFill>
              <a:srgbClr val="F4F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887439" y="1707783"/>
            <a:ext cx="7468711" cy="662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457200"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规则是为大多数人认同的一种准则和行为。</a:t>
            </a:r>
            <a:endParaRPr lang="zh-CN" altLang="en-US" sz="2800" dirty="0">
              <a:solidFill>
                <a:prstClr val="black"/>
              </a:solidFill>
              <a:latin typeface="Adobe Arabic" panose="02040503050201020203" pitchFamily="18" charset="-78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8881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8889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9" grpId="0"/>
      <p:bldP spid="52" grpId="0"/>
      <p:bldP spid="54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为什么要有规则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315944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888160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2" name="组合 91"/>
          <p:cNvGrpSpPr/>
          <p:nvPr/>
        </p:nvGrpSpPr>
        <p:grpSpPr>
          <a:xfrm>
            <a:off x="1328738" y="1402421"/>
            <a:ext cx="1614764" cy="1487874"/>
            <a:chOff x="2067317" y="1810431"/>
            <a:chExt cx="2488837" cy="2293259"/>
          </a:xfrm>
          <a:effectLst>
            <a:outerShdw blurRad="1397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3" name="圆角矩形 77"/>
            <p:cNvSpPr/>
            <p:nvPr/>
          </p:nvSpPr>
          <p:spPr>
            <a:xfrm rot="2700000">
              <a:off x="2262896" y="1810432"/>
              <a:ext cx="2293258" cy="2293258"/>
            </a:xfrm>
            <a:prstGeom prst="roundRect">
              <a:avLst>
                <a:gd name="adj" fmla="val 12083"/>
              </a:avLst>
            </a:prstGeom>
            <a:solidFill>
              <a:srgbClr val="BD0000"/>
            </a:solidFill>
            <a:ln w="222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4" name="圆角矩形 78"/>
            <p:cNvSpPr/>
            <p:nvPr/>
          </p:nvSpPr>
          <p:spPr>
            <a:xfrm rot="2700000">
              <a:off x="2067317" y="1810431"/>
              <a:ext cx="2293258" cy="2293258"/>
            </a:xfrm>
            <a:prstGeom prst="roundRect">
              <a:avLst>
                <a:gd name="adj" fmla="val 12083"/>
              </a:avLst>
            </a:prstGeom>
            <a:gradFill>
              <a:gsLst>
                <a:gs pos="100000">
                  <a:srgbClr val="F5F5F5"/>
                </a:gs>
                <a:gs pos="0">
                  <a:sysClr val="window" lastClr="FFFFFF">
                    <a:lumMod val="85000"/>
                  </a:sysClr>
                </a:gs>
              </a:gsLst>
              <a:lin ang="0" scaled="0"/>
            </a:gradFill>
            <a:ln w="22225" cap="flat" cmpd="sng" algn="ctr">
              <a:gradFill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0" scaled="0"/>
              </a:gradFill>
              <a:prstDash val="solid"/>
              <a:miter lim="800000"/>
            </a:ln>
            <a:effectLst>
              <a:outerShdw blurRad="635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1589064" y="1495425"/>
            <a:ext cx="1081518" cy="5770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en-US" altLang="zh-CN" sz="3300" dirty="0">
                <a:solidFill>
                  <a:srgbClr val="BD000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3300" dirty="0">
              <a:solidFill>
                <a:srgbClr val="BD000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1529684" y="2072506"/>
            <a:ext cx="1196999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zh-CN" altLang="en-US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保护个人利益</a:t>
            </a:r>
            <a:endParaRPr lang="en-US" altLang="zh-CN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735" y="1094241"/>
            <a:ext cx="4160957" cy="2334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935" y="3500774"/>
            <a:ext cx="3394430" cy="2262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478" y="3482272"/>
            <a:ext cx="3023532" cy="2267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文本框 17"/>
          <p:cNvSpPr txBox="1"/>
          <p:nvPr/>
        </p:nvSpPr>
        <p:spPr>
          <a:xfrm>
            <a:off x="8623862" y="2468299"/>
            <a:ext cx="1801172" cy="646331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2020</a:t>
            </a:r>
            <a:r>
              <a:rPr lang="zh-CN" altLang="en-US" dirty="0"/>
              <a:t>年</a:t>
            </a:r>
            <a:r>
              <a:rPr lang="en-US" altLang="zh-CN" dirty="0"/>
              <a:t>1</a:t>
            </a:r>
            <a:r>
              <a:rPr lang="zh-CN" altLang="en-US" dirty="0"/>
              <a:t>月</a:t>
            </a:r>
            <a:r>
              <a:rPr lang="en-US" altLang="zh-CN" dirty="0"/>
              <a:t>23</a:t>
            </a:r>
            <a:r>
              <a:rPr lang="zh-CN" altLang="en-US" dirty="0"/>
              <a:t>日</a:t>
            </a:r>
            <a:endParaRPr lang="en-US" altLang="zh-CN" dirty="0"/>
          </a:p>
          <a:p>
            <a:pPr algn="ctr"/>
            <a:r>
              <a:rPr lang="zh-CN" altLang="en-US" dirty="0"/>
              <a:t>武汉封城</a:t>
            </a:r>
            <a:endParaRPr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1775993" y="5881392"/>
            <a:ext cx="2476091" cy="36933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防疫期间小区严控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7316595" y="5838875"/>
            <a:ext cx="2217549" cy="36933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居民自我居家隔离</a:t>
            </a:r>
            <a:endParaRPr lang="zh-CN" altLang="en-US" dirty="0"/>
          </a:p>
        </p:txBody>
      </p:sp>
      <p:sp>
        <p:nvSpPr>
          <p:cNvPr id="27" name="矩形 26"/>
          <p:cNvSpPr/>
          <p:nvPr/>
        </p:nvSpPr>
        <p:spPr>
          <a:xfrm>
            <a:off x="8907130" y="796874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04" grpId="0"/>
      <p:bldP spid="18" grpId="0" animBg="1"/>
      <p:bldP spid="25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为什么要有规则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315944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8888638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2" name="组合 91"/>
          <p:cNvGrpSpPr/>
          <p:nvPr/>
        </p:nvGrpSpPr>
        <p:grpSpPr>
          <a:xfrm>
            <a:off x="1328738" y="1402421"/>
            <a:ext cx="1614764" cy="1487874"/>
            <a:chOff x="2067317" y="1810431"/>
            <a:chExt cx="2488837" cy="2293259"/>
          </a:xfrm>
          <a:effectLst>
            <a:outerShdw blurRad="1397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3" name="圆角矩形 77"/>
            <p:cNvSpPr/>
            <p:nvPr/>
          </p:nvSpPr>
          <p:spPr>
            <a:xfrm rot="2700000">
              <a:off x="2262896" y="1810432"/>
              <a:ext cx="2293258" cy="2293258"/>
            </a:xfrm>
            <a:prstGeom prst="roundRect">
              <a:avLst>
                <a:gd name="adj" fmla="val 12083"/>
              </a:avLst>
            </a:prstGeom>
            <a:solidFill>
              <a:srgbClr val="BD0000"/>
            </a:solidFill>
            <a:ln w="222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4" name="圆角矩形 78"/>
            <p:cNvSpPr/>
            <p:nvPr/>
          </p:nvSpPr>
          <p:spPr>
            <a:xfrm rot="2700000">
              <a:off x="2067317" y="1810431"/>
              <a:ext cx="2293258" cy="2293258"/>
            </a:xfrm>
            <a:prstGeom prst="roundRect">
              <a:avLst>
                <a:gd name="adj" fmla="val 12083"/>
              </a:avLst>
            </a:prstGeom>
            <a:gradFill>
              <a:gsLst>
                <a:gs pos="100000">
                  <a:srgbClr val="F5F5F5"/>
                </a:gs>
                <a:gs pos="0">
                  <a:sysClr val="window" lastClr="FFFFFF">
                    <a:lumMod val="85000"/>
                  </a:sysClr>
                </a:gs>
              </a:gsLst>
              <a:lin ang="0" scaled="0"/>
            </a:gradFill>
            <a:ln w="22225" cap="flat" cmpd="sng" algn="ctr">
              <a:gradFill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0" scaled="0"/>
              </a:gradFill>
              <a:prstDash val="solid"/>
              <a:miter lim="800000"/>
            </a:ln>
            <a:effectLst>
              <a:outerShdw blurRad="635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1589064" y="1495425"/>
            <a:ext cx="1081518" cy="5770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en-US" altLang="zh-CN" sz="3300" dirty="0">
                <a:solidFill>
                  <a:srgbClr val="BD000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3300" dirty="0">
              <a:solidFill>
                <a:srgbClr val="BD000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1529684" y="2072506"/>
            <a:ext cx="1196999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zh-CN" altLang="en-US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缓和冲突</a:t>
            </a:r>
            <a:endParaRPr lang="en-US" altLang="zh-CN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56" y="3417108"/>
            <a:ext cx="3167958" cy="22967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388" y="3429000"/>
            <a:ext cx="4037589" cy="22655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831" y="1104387"/>
            <a:ext cx="3841097" cy="20940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298" y="3485513"/>
            <a:ext cx="3233382" cy="215250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" name="文本框 27"/>
          <p:cNvSpPr txBox="1"/>
          <p:nvPr/>
        </p:nvSpPr>
        <p:spPr>
          <a:xfrm>
            <a:off x="3970553" y="6029103"/>
            <a:ext cx="4561502" cy="36933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火神山医院、雷神山医院、方舱医院</a:t>
            </a:r>
            <a:endParaRPr lang="zh-CN" altLang="en-US" dirty="0"/>
          </a:p>
        </p:txBody>
      </p:sp>
      <p:sp>
        <p:nvSpPr>
          <p:cNvPr id="29" name="文本框 28"/>
          <p:cNvSpPr txBox="1"/>
          <p:nvPr/>
        </p:nvSpPr>
        <p:spPr>
          <a:xfrm>
            <a:off x="9160613" y="1926027"/>
            <a:ext cx="2100575" cy="95419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zh-CN" kern="100" dirty="0">
                <a:solidFill>
                  <a:srgbClr val="000000"/>
                </a:solidFill>
                <a:cs typeface="宋体" panose="02010600030101010101" pitchFamily="2" charset="-122"/>
              </a:rPr>
              <a:t>医疗资源紧张，许多患者不能得到及时有效治疗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04" grpId="0"/>
      <p:bldP spid="28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为什么要有规则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315944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8888638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2" name="组合 91"/>
          <p:cNvGrpSpPr/>
          <p:nvPr/>
        </p:nvGrpSpPr>
        <p:grpSpPr>
          <a:xfrm>
            <a:off x="1328738" y="1402421"/>
            <a:ext cx="1614764" cy="1487874"/>
            <a:chOff x="2067317" y="1810431"/>
            <a:chExt cx="2488837" cy="2293259"/>
          </a:xfrm>
          <a:effectLst>
            <a:outerShdw blurRad="1397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3" name="圆角矩形 77"/>
            <p:cNvSpPr/>
            <p:nvPr/>
          </p:nvSpPr>
          <p:spPr>
            <a:xfrm rot="2700000">
              <a:off x="2262896" y="1810432"/>
              <a:ext cx="2293258" cy="2293258"/>
            </a:xfrm>
            <a:prstGeom prst="roundRect">
              <a:avLst>
                <a:gd name="adj" fmla="val 12083"/>
              </a:avLst>
            </a:prstGeom>
            <a:solidFill>
              <a:srgbClr val="BD0000"/>
            </a:solidFill>
            <a:ln w="222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4" name="圆角矩形 78"/>
            <p:cNvSpPr/>
            <p:nvPr/>
          </p:nvSpPr>
          <p:spPr>
            <a:xfrm rot="2700000">
              <a:off x="2067317" y="1810431"/>
              <a:ext cx="2293258" cy="2293258"/>
            </a:xfrm>
            <a:prstGeom prst="roundRect">
              <a:avLst>
                <a:gd name="adj" fmla="val 12083"/>
              </a:avLst>
            </a:prstGeom>
            <a:gradFill>
              <a:gsLst>
                <a:gs pos="100000">
                  <a:srgbClr val="F5F5F5"/>
                </a:gs>
                <a:gs pos="0">
                  <a:sysClr val="window" lastClr="FFFFFF">
                    <a:lumMod val="85000"/>
                  </a:sysClr>
                </a:gs>
              </a:gsLst>
              <a:lin ang="0" scaled="0"/>
            </a:gradFill>
            <a:ln w="22225" cap="flat" cmpd="sng" algn="ctr">
              <a:gradFill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0" scaled="0"/>
              </a:gradFill>
              <a:prstDash val="solid"/>
              <a:miter lim="800000"/>
            </a:ln>
            <a:effectLst>
              <a:outerShdw blurRad="635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1589064" y="1495425"/>
            <a:ext cx="1081518" cy="5770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en-US" altLang="zh-CN" sz="3300" dirty="0">
                <a:solidFill>
                  <a:srgbClr val="BD000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3300" dirty="0">
              <a:solidFill>
                <a:srgbClr val="BD000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1529684" y="2072506"/>
            <a:ext cx="1196999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zh-CN" altLang="en-US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维护社会稳定</a:t>
            </a:r>
            <a:endParaRPr lang="en-US" altLang="zh-CN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45" y="3699715"/>
            <a:ext cx="3315864" cy="2253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367" y="3687459"/>
            <a:ext cx="3042753" cy="2282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2884" y="1170082"/>
            <a:ext cx="2928828" cy="1952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817" y="3699715"/>
            <a:ext cx="3090311" cy="23177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891" y="1170081"/>
            <a:ext cx="2949476" cy="19525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文本框 27"/>
          <p:cNvSpPr txBox="1"/>
          <p:nvPr/>
        </p:nvSpPr>
        <p:spPr>
          <a:xfrm>
            <a:off x="3084022" y="6160890"/>
            <a:ext cx="6252439" cy="369332"/>
          </a:xfrm>
          <a:prstGeom prst="rect">
            <a:avLst/>
          </a:prstGeom>
          <a:solidFill>
            <a:srgbClr val="FFC000"/>
          </a:solidFill>
          <a:ln>
            <a:solidFill>
              <a:srgbClr val="FFFF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zh-CN" kern="100" dirty="0">
                <a:solidFill>
                  <a:srgbClr val="000000"/>
                </a:solidFill>
                <a:cs typeface="宋体" panose="02010600030101010101" pitchFamily="2" charset="-122"/>
              </a:rPr>
              <a:t>疫情控制、人员流动、物质供应、疫情宣传、疫情管理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04" grpId="0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为什么要有规则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315944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8888638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2" name="组合 91"/>
          <p:cNvGrpSpPr/>
          <p:nvPr/>
        </p:nvGrpSpPr>
        <p:grpSpPr>
          <a:xfrm>
            <a:off x="1328738" y="1402421"/>
            <a:ext cx="1614764" cy="1487874"/>
            <a:chOff x="2067317" y="1810431"/>
            <a:chExt cx="2488837" cy="2293259"/>
          </a:xfrm>
          <a:effectLst>
            <a:outerShdw blurRad="1397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3" name="圆角矩形 77"/>
            <p:cNvSpPr/>
            <p:nvPr/>
          </p:nvSpPr>
          <p:spPr>
            <a:xfrm rot="2700000">
              <a:off x="2262896" y="1810432"/>
              <a:ext cx="2293258" cy="2293258"/>
            </a:xfrm>
            <a:prstGeom prst="roundRect">
              <a:avLst>
                <a:gd name="adj" fmla="val 12083"/>
              </a:avLst>
            </a:prstGeom>
            <a:solidFill>
              <a:srgbClr val="BD0000"/>
            </a:solidFill>
            <a:ln w="222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4" name="圆角矩形 78"/>
            <p:cNvSpPr/>
            <p:nvPr/>
          </p:nvSpPr>
          <p:spPr>
            <a:xfrm rot="2700000">
              <a:off x="2067317" y="1810431"/>
              <a:ext cx="2293258" cy="2293258"/>
            </a:xfrm>
            <a:prstGeom prst="roundRect">
              <a:avLst>
                <a:gd name="adj" fmla="val 12083"/>
              </a:avLst>
            </a:prstGeom>
            <a:gradFill>
              <a:gsLst>
                <a:gs pos="100000">
                  <a:srgbClr val="F5F5F5"/>
                </a:gs>
                <a:gs pos="0">
                  <a:sysClr val="window" lastClr="FFFFFF">
                    <a:lumMod val="85000"/>
                  </a:sysClr>
                </a:gs>
              </a:gsLst>
              <a:lin ang="0" scaled="0"/>
            </a:gradFill>
            <a:ln w="22225" cap="flat" cmpd="sng" algn="ctr">
              <a:gradFill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0" scaled="0"/>
              </a:gradFill>
              <a:prstDash val="solid"/>
              <a:miter lim="800000"/>
            </a:ln>
            <a:effectLst>
              <a:outerShdw blurRad="635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1589064" y="1495425"/>
            <a:ext cx="1081518" cy="5770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en-US" altLang="zh-CN" sz="3300" dirty="0">
                <a:solidFill>
                  <a:srgbClr val="BD000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3300" dirty="0">
              <a:solidFill>
                <a:srgbClr val="BD000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1529684" y="2072506"/>
            <a:ext cx="1196999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zh-CN" altLang="en-US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有章可循</a:t>
            </a:r>
            <a:endParaRPr lang="en-US" altLang="zh-CN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5607818" y="2976557"/>
            <a:ext cx="3246780" cy="2922185"/>
            <a:chOff x="2740422" y="1159995"/>
            <a:chExt cx="3812778" cy="3431598"/>
          </a:xfrm>
        </p:grpSpPr>
        <p:sp>
          <p:nvSpPr>
            <p:cNvPr id="78" name="Freeform 5"/>
            <p:cNvSpPr/>
            <p:nvPr/>
          </p:nvSpPr>
          <p:spPr bwMode="auto">
            <a:xfrm>
              <a:off x="2740422" y="1975975"/>
              <a:ext cx="1579315" cy="2020938"/>
            </a:xfrm>
            <a:custGeom>
              <a:avLst/>
              <a:gdLst>
                <a:gd name="T0" fmla="*/ 821 w 821"/>
                <a:gd name="T1" fmla="*/ 0 h 1051"/>
                <a:gd name="T2" fmla="*/ 387 w 821"/>
                <a:gd name="T3" fmla="*/ 66 h 1051"/>
                <a:gd name="T4" fmla="*/ 101 w 821"/>
                <a:gd name="T5" fmla="*/ 248 h 1051"/>
                <a:gd name="T6" fmla="*/ 25 w 821"/>
                <a:gd name="T7" fmla="*/ 371 h 1051"/>
                <a:gd name="T8" fmla="*/ 45 w 821"/>
                <a:gd name="T9" fmla="*/ 613 h 1051"/>
                <a:gd name="T10" fmla="*/ 298 w 821"/>
                <a:gd name="T11" fmla="*/ 1051 h 1051"/>
                <a:gd name="T12" fmla="*/ 306 w 821"/>
                <a:gd name="T13" fmla="*/ 783 h 1051"/>
                <a:gd name="T14" fmla="*/ 585 w 821"/>
                <a:gd name="T15" fmla="*/ 179 h 1051"/>
                <a:gd name="T16" fmla="*/ 821 w 821"/>
                <a:gd name="T17" fmla="*/ 0 h 1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1" h="1051">
                  <a:moveTo>
                    <a:pt x="821" y="0"/>
                  </a:moveTo>
                  <a:cubicBezTo>
                    <a:pt x="701" y="2"/>
                    <a:pt x="539" y="17"/>
                    <a:pt x="387" y="66"/>
                  </a:cubicBezTo>
                  <a:cubicBezTo>
                    <a:pt x="269" y="104"/>
                    <a:pt x="173" y="165"/>
                    <a:pt x="101" y="248"/>
                  </a:cubicBezTo>
                  <a:cubicBezTo>
                    <a:pt x="48" y="310"/>
                    <a:pt x="27" y="363"/>
                    <a:pt x="25" y="371"/>
                  </a:cubicBezTo>
                  <a:cubicBezTo>
                    <a:pt x="0" y="450"/>
                    <a:pt x="9" y="550"/>
                    <a:pt x="45" y="613"/>
                  </a:cubicBezTo>
                  <a:cubicBezTo>
                    <a:pt x="298" y="1051"/>
                    <a:pt x="298" y="1051"/>
                    <a:pt x="298" y="1051"/>
                  </a:cubicBezTo>
                  <a:cubicBezTo>
                    <a:pt x="285" y="978"/>
                    <a:pt x="283" y="889"/>
                    <a:pt x="306" y="783"/>
                  </a:cubicBezTo>
                  <a:cubicBezTo>
                    <a:pt x="371" y="478"/>
                    <a:pt x="564" y="209"/>
                    <a:pt x="585" y="179"/>
                  </a:cubicBezTo>
                  <a:cubicBezTo>
                    <a:pt x="644" y="96"/>
                    <a:pt x="727" y="34"/>
                    <a:pt x="821" y="0"/>
                  </a:cubicBezTo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 cap="flat" cmpd="sng" algn="ctr">
              <a:gradFill>
                <a:gsLst>
                  <a:gs pos="89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7200000" scaled="0"/>
              </a:gradFill>
              <a:prstDash val="solid"/>
              <a:miter lim="800000"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9" name="Freeform 6"/>
            <p:cNvSpPr/>
            <p:nvPr/>
          </p:nvSpPr>
          <p:spPr bwMode="auto">
            <a:xfrm>
              <a:off x="3010934" y="1190795"/>
              <a:ext cx="2254910" cy="1119169"/>
            </a:xfrm>
            <a:custGeom>
              <a:avLst/>
              <a:gdLst>
                <a:gd name="T0" fmla="*/ 507 w 1172"/>
                <a:gd name="T1" fmla="*/ 0 h 582"/>
                <a:gd name="T2" fmla="*/ 453 w 1172"/>
                <a:gd name="T3" fmla="*/ 4 h 582"/>
                <a:gd name="T4" fmla="*/ 254 w 1172"/>
                <a:gd name="T5" fmla="*/ 143 h 582"/>
                <a:gd name="T6" fmla="*/ 0 w 1172"/>
                <a:gd name="T7" fmla="*/ 582 h 582"/>
                <a:gd name="T8" fmla="*/ 237 w 1172"/>
                <a:gd name="T9" fmla="*/ 454 h 582"/>
                <a:gd name="T10" fmla="*/ 721 w 1172"/>
                <a:gd name="T11" fmla="*/ 386 h 582"/>
                <a:gd name="T12" fmla="*/ 898 w 1172"/>
                <a:gd name="T13" fmla="*/ 394 h 582"/>
                <a:gd name="T14" fmla="*/ 1172 w 1172"/>
                <a:gd name="T15" fmla="*/ 508 h 582"/>
                <a:gd name="T16" fmla="*/ 898 w 1172"/>
                <a:gd name="T17" fmla="*/ 166 h 582"/>
                <a:gd name="T18" fmla="*/ 507 w 1172"/>
                <a:gd name="T19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2" h="582">
                  <a:moveTo>
                    <a:pt x="507" y="0"/>
                  </a:moveTo>
                  <a:cubicBezTo>
                    <a:pt x="477" y="0"/>
                    <a:pt x="457" y="4"/>
                    <a:pt x="453" y="4"/>
                  </a:cubicBezTo>
                  <a:cubicBezTo>
                    <a:pt x="372" y="23"/>
                    <a:pt x="290" y="80"/>
                    <a:pt x="254" y="143"/>
                  </a:cubicBezTo>
                  <a:cubicBezTo>
                    <a:pt x="0" y="582"/>
                    <a:pt x="0" y="582"/>
                    <a:pt x="0" y="582"/>
                  </a:cubicBezTo>
                  <a:cubicBezTo>
                    <a:pt x="57" y="534"/>
                    <a:pt x="134" y="487"/>
                    <a:pt x="237" y="454"/>
                  </a:cubicBezTo>
                  <a:cubicBezTo>
                    <a:pt x="411" y="397"/>
                    <a:pt x="596" y="386"/>
                    <a:pt x="721" y="386"/>
                  </a:cubicBezTo>
                  <a:cubicBezTo>
                    <a:pt x="812" y="386"/>
                    <a:pt x="879" y="392"/>
                    <a:pt x="898" y="394"/>
                  </a:cubicBezTo>
                  <a:cubicBezTo>
                    <a:pt x="1000" y="403"/>
                    <a:pt x="1095" y="444"/>
                    <a:pt x="1172" y="508"/>
                  </a:cubicBezTo>
                  <a:cubicBezTo>
                    <a:pt x="1108" y="403"/>
                    <a:pt x="1015" y="272"/>
                    <a:pt x="898" y="166"/>
                  </a:cubicBezTo>
                  <a:cubicBezTo>
                    <a:pt x="739" y="22"/>
                    <a:pt x="585" y="0"/>
                    <a:pt x="507" y="0"/>
                  </a:cubicBezTo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 cap="flat" cmpd="sng" algn="ctr">
              <a:gradFill>
                <a:gsLst>
                  <a:gs pos="89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7200000" scaled="0"/>
              </a:gradFill>
              <a:prstDash val="solid"/>
              <a:miter lim="800000"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0" name="Freeform 7"/>
            <p:cNvSpPr/>
            <p:nvPr/>
          </p:nvSpPr>
          <p:spPr bwMode="auto">
            <a:xfrm>
              <a:off x="4339235" y="1159995"/>
              <a:ext cx="1607587" cy="1879580"/>
            </a:xfrm>
            <a:custGeom>
              <a:avLst/>
              <a:gdLst>
                <a:gd name="T0" fmla="*/ 508 w 836"/>
                <a:gd name="T1" fmla="*/ 0 h 977"/>
                <a:gd name="T2" fmla="*/ 0 w 836"/>
                <a:gd name="T3" fmla="*/ 0 h 977"/>
                <a:gd name="T4" fmla="*/ 230 w 836"/>
                <a:gd name="T5" fmla="*/ 141 h 977"/>
                <a:gd name="T6" fmla="*/ 609 w 836"/>
                <a:gd name="T7" fmla="*/ 675 h 977"/>
                <a:gd name="T8" fmla="*/ 658 w 836"/>
                <a:gd name="T9" fmla="*/ 892 h 977"/>
                <a:gd name="T10" fmla="*/ 651 w 836"/>
                <a:gd name="T11" fmla="*/ 977 h 977"/>
                <a:gd name="T12" fmla="*/ 810 w 836"/>
                <a:gd name="T13" fmla="*/ 570 h 977"/>
                <a:gd name="T14" fmla="*/ 796 w 836"/>
                <a:gd name="T15" fmla="*/ 231 h 977"/>
                <a:gd name="T16" fmla="*/ 728 w 836"/>
                <a:gd name="T17" fmla="*/ 104 h 977"/>
                <a:gd name="T18" fmla="*/ 508 w 836"/>
                <a:gd name="T19" fmla="*/ 0 h 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6" h="977">
                  <a:moveTo>
                    <a:pt x="5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25"/>
                    <a:pt x="150" y="68"/>
                    <a:pt x="230" y="141"/>
                  </a:cubicBezTo>
                  <a:cubicBezTo>
                    <a:pt x="443" y="333"/>
                    <a:pt x="574" y="598"/>
                    <a:pt x="609" y="675"/>
                  </a:cubicBezTo>
                  <a:cubicBezTo>
                    <a:pt x="642" y="743"/>
                    <a:pt x="658" y="816"/>
                    <a:pt x="658" y="892"/>
                  </a:cubicBezTo>
                  <a:cubicBezTo>
                    <a:pt x="658" y="921"/>
                    <a:pt x="656" y="949"/>
                    <a:pt x="651" y="977"/>
                  </a:cubicBezTo>
                  <a:cubicBezTo>
                    <a:pt x="711" y="869"/>
                    <a:pt x="777" y="724"/>
                    <a:pt x="810" y="570"/>
                  </a:cubicBezTo>
                  <a:cubicBezTo>
                    <a:pt x="836" y="448"/>
                    <a:pt x="831" y="334"/>
                    <a:pt x="796" y="231"/>
                  </a:cubicBezTo>
                  <a:cubicBezTo>
                    <a:pt x="769" y="154"/>
                    <a:pt x="733" y="110"/>
                    <a:pt x="728" y="104"/>
                  </a:cubicBezTo>
                  <a:cubicBezTo>
                    <a:pt x="671" y="43"/>
                    <a:pt x="581" y="0"/>
                    <a:pt x="508" y="0"/>
                  </a:cubicBezTo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 cap="flat" cmpd="sng" algn="ctr">
              <a:gradFill>
                <a:gsLst>
                  <a:gs pos="89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7200000" scaled="0"/>
              </a:gradFill>
              <a:prstDash val="solid"/>
              <a:miter lim="800000"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1" name="Freeform 8"/>
            <p:cNvSpPr/>
            <p:nvPr/>
          </p:nvSpPr>
          <p:spPr bwMode="auto">
            <a:xfrm>
              <a:off x="4975835" y="1752726"/>
              <a:ext cx="1577365" cy="2022888"/>
            </a:xfrm>
            <a:custGeom>
              <a:avLst/>
              <a:gdLst>
                <a:gd name="T0" fmla="*/ 522 w 820"/>
                <a:gd name="T1" fmla="*/ 0 h 1052"/>
                <a:gd name="T2" fmla="*/ 515 w 820"/>
                <a:gd name="T3" fmla="*/ 269 h 1052"/>
                <a:gd name="T4" fmla="*/ 235 w 820"/>
                <a:gd name="T5" fmla="*/ 873 h 1052"/>
                <a:gd name="T6" fmla="*/ 0 w 820"/>
                <a:gd name="T7" fmla="*/ 1052 h 1052"/>
                <a:gd name="T8" fmla="*/ 433 w 820"/>
                <a:gd name="T9" fmla="*/ 986 h 1052"/>
                <a:gd name="T10" fmla="*/ 796 w 820"/>
                <a:gd name="T11" fmla="*/ 681 h 1052"/>
                <a:gd name="T12" fmla="*/ 775 w 820"/>
                <a:gd name="T13" fmla="*/ 439 h 1052"/>
                <a:gd name="T14" fmla="*/ 522 w 820"/>
                <a:gd name="T15" fmla="*/ 0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20" h="1052">
                  <a:moveTo>
                    <a:pt x="522" y="0"/>
                  </a:moveTo>
                  <a:cubicBezTo>
                    <a:pt x="535" y="74"/>
                    <a:pt x="537" y="163"/>
                    <a:pt x="515" y="269"/>
                  </a:cubicBezTo>
                  <a:cubicBezTo>
                    <a:pt x="449" y="574"/>
                    <a:pt x="257" y="843"/>
                    <a:pt x="235" y="873"/>
                  </a:cubicBezTo>
                  <a:cubicBezTo>
                    <a:pt x="176" y="956"/>
                    <a:pt x="93" y="1018"/>
                    <a:pt x="0" y="1052"/>
                  </a:cubicBezTo>
                  <a:cubicBezTo>
                    <a:pt x="119" y="1050"/>
                    <a:pt x="281" y="1035"/>
                    <a:pt x="433" y="986"/>
                  </a:cubicBezTo>
                  <a:cubicBezTo>
                    <a:pt x="715" y="895"/>
                    <a:pt x="791" y="694"/>
                    <a:pt x="796" y="681"/>
                  </a:cubicBezTo>
                  <a:cubicBezTo>
                    <a:pt x="820" y="602"/>
                    <a:pt x="812" y="502"/>
                    <a:pt x="775" y="439"/>
                  </a:cubicBezTo>
                  <a:cubicBezTo>
                    <a:pt x="522" y="0"/>
                    <a:pt x="522" y="0"/>
                    <a:pt x="522" y="0"/>
                  </a:cubicBezTo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 cap="flat" cmpd="sng" algn="ctr">
              <a:gradFill>
                <a:gsLst>
                  <a:gs pos="89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7200000" scaled="0"/>
              </a:gradFill>
              <a:prstDash val="solid"/>
              <a:miter lim="800000"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2" name="Freeform 9"/>
            <p:cNvSpPr/>
            <p:nvPr/>
          </p:nvSpPr>
          <p:spPr bwMode="auto">
            <a:xfrm>
              <a:off x="3277584" y="2712013"/>
              <a:ext cx="1676804" cy="1879580"/>
            </a:xfrm>
            <a:custGeom>
              <a:avLst/>
              <a:gdLst>
                <a:gd name="T0" fmla="*/ 221 w 872"/>
                <a:gd name="T1" fmla="*/ 0 h 977"/>
                <a:gd name="T2" fmla="*/ 62 w 872"/>
                <a:gd name="T3" fmla="*/ 407 h 977"/>
                <a:gd name="T4" fmla="*/ 145 w 872"/>
                <a:gd name="T5" fmla="*/ 873 h 977"/>
                <a:gd name="T6" fmla="*/ 365 w 872"/>
                <a:gd name="T7" fmla="*/ 977 h 977"/>
                <a:gd name="T8" fmla="*/ 872 w 872"/>
                <a:gd name="T9" fmla="*/ 977 h 977"/>
                <a:gd name="T10" fmla="*/ 642 w 872"/>
                <a:gd name="T11" fmla="*/ 836 h 977"/>
                <a:gd name="T12" fmla="*/ 263 w 872"/>
                <a:gd name="T13" fmla="*/ 302 h 977"/>
                <a:gd name="T14" fmla="*/ 214 w 872"/>
                <a:gd name="T15" fmla="*/ 85 h 977"/>
                <a:gd name="T16" fmla="*/ 221 w 872"/>
                <a:gd name="T17" fmla="*/ 0 h 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977">
                  <a:moveTo>
                    <a:pt x="221" y="0"/>
                  </a:moveTo>
                  <a:cubicBezTo>
                    <a:pt x="162" y="108"/>
                    <a:pt x="95" y="253"/>
                    <a:pt x="62" y="407"/>
                  </a:cubicBezTo>
                  <a:cubicBezTo>
                    <a:pt x="0" y="697"/>
                    <a:pt x="136" y="863"/>
                    <a:pt x="145" y="873"/>
                  </a:cubicBezTo>
                  <a:cubicBezTo>
                    <a:pt x="201" y="934"/>
                    <a:pt x="292" y="977"/>
                    <a:pt x="365" y="977"/>
                  </a:cubicBezTo>
                  <a:cubicBezTo>
                    <a:pt x="872" y="977"/>
                    <a:pt x="872" y="977"/>
                    <a:pt x="872" y="977"/>
                  </a:cubicBezTo>
                  <a:cubicBezTo>
                    <a:pt x="802" y="952"/>
                    <a:pt x="723" y="909"/>
                    <a:pt x="642" y="836"/>
                  </a:cubicBezTo>
                  <a:cubicBezTo>
                    <a:pt x="429" y="644"/>
                    <a:pt x="298" y="379"/>
                    <a:pt x="263" y="302"/>
                  </a:cubicBezTo>
                  <a:cubicBezTo>
                    <a:pt x="230" y="234"/>
                    <a:pt x="214" y="161"/>
                    <a:pt x="214" y="85"/>
                  </a:cubicBezTo>
                  <a:cubicBezTo>
                    <a:pt x="214" y="56"/>
                    <a:pt x="216" y="28"/>
                    <a:pt x="221" y="0"/>
                  </a:cubicBezTo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 cap="flat" cmpd="sng" algn="ctr">
              <a:gradFill>
                <a:gsLst>
                  <a:gs pos="89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7200000" scaled="0"/>
              </a:gradFill>
              <a:prstDash val="solid"/>
              <a:miter lim="800000"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3" name="Freeform 10"/>
            <p:cNvSpPr/>
            <p:nvPr/>
          </p:nvSpPr>
          <p:spPr bwMode="auto">
            <a:xfrm>
              <a:off x="4031171" y="3468525"/>
              <a:ext cx="2253936" cy="1119169"/>
            </a:xfrm>
            <a:custGeom>
              <a:avLst/>
              <a:gdLst>
                <a:gd name="T0" fmla="*/ 1172 w 1172"/>
                <a:gd name="T1" fmla="*/ 0 h 582"/>
                <a:gd name="T2" fmla="*/ 936 w 1172"/>
                <a:gd name="T3" fmla="*/ 128 h 582"/>
                <a:gd name="T4" fmla="*/ 451 w 1172"/>
                <a:gd name="T5" fmla="*/ 196 h 582"/>
                <a:gd name="T6" fmla="*/ 275 w 1172"/>
                <a:gd name="T7" fmla="*/ 188 h 582"/>
                <a:gd name="T8" fmla="*/ 0 w 1172"/>
                <a:gd name="T9" fmla="*/ 74 h 582"/>
                <a:gd name="T10" fmla="*/ 274 w 1172"/>
                <a:gd name="T11" fmla="*/ 416 h 582"/>
                <a:gd name="T12" fmla="*/ 665 w 1172"/>
                <a:gd name="T13" fmla="*/ 582 h 582"/>
                <a:gd name="T14" fmla="*/ 719 w 1172"/>
                <a:gd name="T15" fmla="*/ 578 h 582"/>
                <a:gd name="T16" fmla="*/ 919 w 1172"/>
                <a:gd name="T17" fmla="*/ 439 h 582"/>
                <a:gd name="T18" fmla="*/ 1172 w 1172"/>
                <a:gd name="T19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2" h="582">
                  <a:moveTo>
                    <a:pt x="1172" y="0"/>
                  </a:moveTo>
                  <a:cubicBezTo>
                    <a:pt x="1115" y="48"/>
                    <a:pt x="1038" y="95"/>
                    <a:pt x="936" y="128"/>
                  </a:cubicBezTo>
                  <a:cubicBezTo>
                    <a:pt x="761" y="185"/>
                    <a:pt x="576" y="196"/>
                    <a:pt x="451" y="196"/>
                  </a:cubicBezTo>
                  <a:cubicBezTo>
                    <a:pt x="360" y="196"/>
                    <a:pt x="293" y="190"/>
                    <a:pt x="275" y="188"/>
                  </a:cubicBezTo>
                  <a:cubicBezTo>
                    <a:pt x="173" y="179"/>
                    <a:pt x="77" y="138"/>
                    <a:pt x="0" y="74"/>
                  </a:cubicBezTo>
                  <a:cubicBezTo>
                    <a:pt x="64" y="179"/>
                    <a:pt x="157" y="310"/>
                    <a:pt x="274" y="416"/>
                  </a:cubicBezTo>
                  <a:cubicBezTo>
                    <a:pt x="434" y="560"/>
                    <a:pt x="588" y="582"/>
                    <a:pt x="665" y="582"/>
                  </a:cubicBezTo>
                  <a:cubicBezTo>
                    <a:pt x="695" y="582"/>
                    <a:pt x="715" y="578"/>
                    <a:pt x="719" y="578"/>
                  </a:cubicBezTo>
                  <a:cubicBezTo>
                    <a:pt x="800" y="559"/>
                    <a:pt x="882" y="502"/>
                    <a:pt x="919" y="439"/>
                  </a:cubicBezTo>
                  <a:cubicBezTo>
                    <a:pt x="1172" y="0"/>
                    <a:pt x="1172" y="0"/>
                    <a:pt x="1172" y="0"/>
                  </a:cubicBezTo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 cap="flat" cmpd="sng" algn="ctr">
              <a:gradFill>
                <a:gsLst>
                  <a:gs pos="89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7200000" scaled="0"/>
              </a:gradFill>
              <a:prstDash val="solid"/>
              <a:miter lim="800000"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0" name="TextBox 155"/>
            <p:cNvSpPr txBox="1"/>
            <p:nvPr/>
          </p:nvSpPr>
          <p:spPr>
            <a:xfrm>
              <a:off x="3936926" y="2487946"/>
              <a:ext cx="1577365" cy="7590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zh-CN" altLang="en-US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</a:t>
              </a:r>
              <a:r>
                <a:rPr lang="en-US" altLang="zh-CN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674311</a:t>
              </a:r>
              <a:r>
                <a:rPr lang="zh-CN" altLang="en-US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”工作法</a:t>
              </a:r>
              <a:endParaRPr lang="zh-CN" altLang="en-US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3448567" y="3002785"/>
            <a:ext cx="1923767" cy="904797"/>
            <a:chOff x="1072034" y="1783252"/>
            <a:chExt cx="1923767" cy="904797"/>
          </a:xfrm>
        </p:grpSpPr>
        <p:sp>
          <p:nvSpPr>
            <p:cNvPr id="125" name="TextBox 171"/>
            <p:cNvSpPr txBox="1"/>
            <p:nvPr/>
          </p:nvSpPr>
          <p:spPr>
            <a:xfrm>
              <a:off x="1072034" y="2087885"/>
              <a:ext cx="1923767" cy="600164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defTabSz="685800"/>
              <a:r>
                <a:rPr lang="en-US" altLang="zh-CN" sz="1200" b="1" kern="100" dirty="0">
                  <a:solidFill>
                    <a:srgbClr val="000000"/>
                  </a:solidFill>
                  <a:ea typeface="楷体" panose="02010609060101010101" pitchFamily="49" charset="-122"/>
                  <a:cs typeface="楷体" panose="02010609060101010101" pitchFamily="49" charset="-122"/>
                </a:rPr>
                <a:t>     </a:t>
              </a:r>
              <a:r>
                <a:rPr lang="zh-CN" altLang="zh-CN" sz="1200" b="1" kern="100" dirty="0">
                  <a:solidFill>
                    <a:srgbClr val="000000"/>
                  </a:solidFill>
                  <a:ea typeface="楷体" panose="02010609060101010101" pitchFamily="49" charset="-122"/>
                  <a:cs typeface="楷体" panose="02010609060101010101" pitchFamily="49" charset="-122"/>
                </a:rPr>
                <a:t>将干部、街道及社区、志愿者、民警、居民、物业六种力量下沉到小区</a:t>
              </a:r>
              <a:endParaRPr lang="en-US" altLang="zh-CN" sz="12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TextBox 172"/>
            <p:cNvSpPr txBox="1"/>
            <p:nvPr/>
          </p:nvSpPr>
          <p:spPr>
            <a:xfrm>
              <a:off x="2117089" y="1783252"/>
              <a:ext cx="820738" cy="246221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685800"/>
              <a:r>
                <a:rPr lang="zh-CN" altLang="en-US" sz="1600" dirty="0">
                  <a:solidFill>
                    <a:srgbClr val="BD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六种力量</a:t>
              </a:r>
              <a:endParaRPr lang="en-US" sz="1600" dirty="0">
                <a:solidFill>
                  <a:srgbClr val="BD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448567" y="4053248"/>
            <a:ext cx="1987805" cy="1089463"/>
            <a:chOff x="1072034" y="1783252"/>
            <a:chExt cx="1987805" cy="1089463"/>
          </a:xfrm>
        </p:grpSpPr>
        <p:sp>
          <p:nvSpPr>
            <p:cNvPr id="128" name="TextBox 174"/>
            <p:cNvSpPr txBox="1"/>
            <p:nvPr/>
          </p:nvSpPr>
          <p:spPr>
            <a:xfrm>
              <a:off x="1072034" y="2087885"/>
              <a:ext cx="1923767" cy="784830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defTabSz="685800"/>
              <a:r>
                <a:rPr lang="en-US" altLang="zh-CN" sz="1200" b="1" kern="100" dirty="0">
                  <a:solidFill>
                    <a:srgbClr val="000000"/>
                  </a:solidFill>
                  <a:ea typeface="楷体" panose="02010609060101010101" pitchFamily="49" charset="-122"/>
                  <a:cs typeface="楷体" panose="02010609060101010101" pitchFamily="49" charset="-122"/>
                </a:rPr>
                <a:t>     </a:t>
              </a:r>
              <a:r>
                <a:rPr lang="zh-CN" altLang="zh-CN" sz="1200" b="1" kern="100" dirty="0">
                  <a:solidFill>
                    <a:srgbClr val="000000"/>
                  </a:solidFill>
                  <a:ea typeface="楷体" panose="02010609060101010101" pitchFamily="49" charset="-122"/>
                  <a:cs typeface="楷体" panose="02010609060101010101" pitchFamily="49" charset="-122"/>
                </a:rPr>
                <a:t>出入管理，体温测量，密接排查，宣传劝导，防疫消杀，代购配送生活用品，不稳定因素排查</a:t>
              </a:r>
              <a:endParaRPr lang="en-US" altLang="zh-CN" sz="12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9" name="TextBox 175"/>
            <p:cNvSpPr txBox="1"/>
            <p:nvPr/>
          </p:nvSpPr>
          <p:spPr>
            <a:xfrm>
              <a:off x="1828733" y="178325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685800"/>
              <a:r>
                <a:rPr lang="zh-CN" altLang="en-US" sz="1600" dirty="0">
                  <a:solidFill>
                    <a:srgbClr val="BD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七项具体工作</a:t>
              </a:r>
              <a:endParaRPr lang="en-US" sz="1600" dirty="0">
                <a:solidFill>
                  <a:srgbClr val="BD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3448567" y="5146357"/>
            <a:ext cx="1987806" cy="534503"/>
            <a:chOff x="1072034" y="1783252"/>
            <a:chExt cx="1987806" cy="534503"/>
          </a:xfrm>
        </p:grpSpPr>
        <p:sp>
          <p:nvSpPr>
            <p:cNvPr id="131" name="TextBox 177"/>
            <p:cNvSpPr txBox="1"/>
            <p:nvPr/>
          </p:nvSpPr>
          <p:spPr>
            <a:xfrm>
              <a:off x="1072034" y="2087885"/>
              <a:ext cx="1923767" cy="229870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defTabSz="685800"/>
              <a:r>
                <a:rPr lang="zh-CN" altLang="zh-CN" sz="1200" b="1" kern="100" dirty="0">
                  <a:solidFill>
                    <a:srgbClr val="000000"/>
                  </a:solidFill>
                  <a:ea typeface="楷体" panose="02010609060101010101" pitchFamily="49" charset="-122"/>
                  <a:cs typeface="楷体" panose="02010609060101010101" pitchFamily="49" charset="-122"/>
                </a:rPr>
                <a:t>街道、社区、小区、楼栋</a:t>
              </a:r>
              <a:endParaRPr lang="en-US" altLang="zh-CN" sz="12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2" name="TextBox 178"/>
            <p:cNvSpPr txBox="1"/>
            <p:nvPr/>
          </p:nvSpPr>
          <p:spPr>
            <a:xfrm>
              <a:off x="1828734" y="178325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685800"/>
              <a:r>
                <a:rPr lang="zh-CN" altLang="en-US" sz="1600" dirty="0">
                  <a:solidFill>
                    <a:srgbClr val="BD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守住四道防线</a:t>
              </a:r>
              <a:endParaRPr lang="en-US" sz="1600" dirty="0">
                <a:solidFill>
                  <a:srgbClr val="BD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9247645" y="3006301"/>
            <a:ext cx="1923767" cy="535465"/>
            <a:chOff x="1072034" y="1783252"/>
            <a:chExt cx="1923767" cy="535465"/>
          </a:xfrm>
        </p:grpSpPr>
        <p:sp>
          <p:nvSpPr>
            <p:cNvPr id="134" name="TextBox 180"/>
            <p:cNvSpPr txBox="1"/>
            <p:nvPr/>
          </p:nvSpPr>
          <p:spPr>
            <a:xfrm>
              <a:off x="1072034" y="2087885"/>
              <a:ext cx="1923767" cy="230832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defTabSz="685800"/>
              <a:r>
                <a:rPr lang="zh-CN" altLang="zh-CN" sz="1200" b="1" kern="100" dirty="0">
                  <a:solidFill>
                    <a:srgbClr val="000000"/>
                  </a:solidFill>
                  <a:ea typeface="楷体" panose="02010609060101010101" pitchFamily="49" charset="-122"/>
                  <a:cs typeface="楷体" panose="02010609060101010101" pitchFamily="49" charset="-122"/>
                </a:rPr>
                <a:t>全覆盖、全天候、全过程</a:t>
              </a:r>
              <a:endParaRPr lang="en-US" altLang="zh-CN" sz="12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5" name="TextBox 181"/>
            <p:cNvSpPr txBox="1"/>
            <p:nvPr/>
          </p:nvSpPr>
          <p:spPr>
            <a:xfrm>
              <a:off x="1277218" y="1783252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685800"/>
              <a:r>
                <a:rPr lang="zh-CN" altLang="en-US" sz="1600" dirty="0">
                  <a:solidFill>
                    <a:srgbClr val="BD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三全</a:t>
              </a:r>
              <a:endParaRPr lang="en-US" sz="1600" dirty="0">
                <a:solidFill>
                  <a:srgbClr val="BD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9247645" y="4099410"/>
            <a:ext cx="1923767" cy="904797"/>
            <a:chOff x="1072034" y="1783252"/>
            <a:chExt cx="1923767" cy="904797"/>
          </a:xfrm>
        </p:grpSpPr>
        <p:sp>
          <p:nvSpPr>
            <p:cNvPr id="137" name="TextBox 183"/>
            <p:cNvSpPr txBox="1"/>
            <p:nvPr/>
          </p:nvSpPr>
          <p:spPr>
            <a:xfrm>
              <a:off x="1072034" y="2087885"/>
              <a:ext cx="1923767" cy="600164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defTabSz="685800"/>
              <a:r>
                <a:rPr lang="en-US" altLang="zh-CN" sz="1200" b="1" kern="100" dirty="0">
                  <a:solidFill>
                    <a:srgbClr val="000000"/>
                  </a:solidFill>
                  <a:ea typeface="楷体" panose="02010609060101010101" pitchFamily="49" charset="-122"/>
                  <a:cs typeface="楷体" panose="02010609060101010101" pitchFamily="49" charset="-122"/>
                </a:rPr>
                <a:t>    </a:t>
              </a:r>
              <a:r>
                <a:rPr lang="zh-CN" altLang="zh-CN" sz="1200" b="1" kern="100" dirty="0">
                  <a:solidFill>
                    <a:srgbClr val="000000"/>
                  </a:solidFill>
                  <a:ea typeface="楷体" panose="02010609060101010101" pitchFamily="49" charset="-122"/>
                  <a:cs typeface="楷体" panose="02010609060101010101" pitchFamily="49" charset="-122"/>
                </a:rPr>
                <a:t>用一张表体现出来，并将表张贴在小区门口并发在小区业主群里</a:t>
              </a:r>
              <a:endParaRPr lang="en-US" altLang="zh-CN" sz="12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8" name="TextBox 184"/>
            <p:cNvSpPr txBox="1"/>
            <p:nvPr/>
          </p:nvSpPr>
          <p:spPr>
            <a:xfrm>
              <a:off x="1174626" y="1783252"/>
              <a:ext cx="615553" cy="246221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685800"/>
              <a:r>
                <a:rPr lang="zh-CN" altLang="en-US" sz="1600" dirty="0">
                  <a:solidFill>
                    <a:srgbClr val="BD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一张表</a:t>
              </a:r>
              <a:endParaRPr lang="en-US" sz="1600" dirty="0">
                <a:solidFill>
                  <a:srgbClr val="BD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9247645" y="5067841"/>
            <a:ext cx="1923767" cy="720131"/>
            <a:chOff x="1072034" y="1783252"/>
            <a:chExt cx="1923767" cy="720131"/>
          </a:xfrm>
        </p:grpSpPr>
        <p:sp>
          <p:nvSpPr>
            <p:cNvPr id="140" name="TextBox 186"/>
            <p:cNvSpPr txBox="1"/>
            <p:nvPr/>
          </p:nvSpPr>
          <p:spPr>
            <a:xfrm>
              <a:off x="1072034" y="2087885"/>
              <a:ext cx="1923767" cy="415498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defTabSz="685800"/>
              <a:r>
                <a:rPr lang="en-US" altLang="zh-CN" sz="1200" b="1" kern="100" dirty="0">
                  <a:solidFill>
                    <a:srgbClr val="000000"/>
                  </a:solidFill>
                  <a:ea typeface="楷体" panose="02010609060101010101" pitchFamily="49" charset="-122"/>
                  <a:cs typeface="楷体" panose="02010609060101010101" pitchFamily="49" charset="-122"/>
                </a:rPr>
                <a:t>    </a:t>
              </a:r>
              <a:r>
                <a:rPr lang="zh-CN" altLang="zh-CN" sz="1200" b="1" kern="100" dirty="0">
                  <a:solidFill>
                    <a:srgbClr val="000000"/>
                  </a:solidFill>
                  <a:ea typeface="楷体" panose="02010609060101010101" pitchFamily="49" charset="-122"/>
                  <a:cs typeface="楷体" panose="02010609060101010101" pitchFamily="49" charset="-122"/>
                </a:rPr>
                <a:t>每天至少报告一次发热及以上情况</a:t>
              </a:r>
              <a:endParaRPr lang="en-US" altLang="zh-CN" sz="12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1" name="TextBox 187"/>
            <p:cNvSpPr txBox="1"/>
            <p:nvPr/>
          </p:nvSpPr>
          <p:spPr>
            <a:xfrm>
              <a:off x="1174626" y="1783252"/>
              <a:ext cx="615553" cy="246221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685800"/>
              <a:r>
                <a:rPr lang="zh-CN" altLang="en-US" sz="1600" dirty="0">
                  <a:solidFill>
                    <a:srgbClr val="BD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一报告</a:t>
              </a:r>
              <a:endParaRPr lang="en-US" sz="1600" dirty="0">
                <a:solidFill>
                  <a:srgbClr val="BD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2" name="文本框 141"/>
          <p:cNvSpPr txBox="1"/>
          <p:nvPr/>
        </p:nvSpPr>
        <p:spPr>
          <a:xfrm>
            <a:off x="6409579" y="3125895"/>
            <a:ext cx="492162" cy="4370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en-US" altLang="zh-CN" sz="2400" dirty="0">
                <a:solidFill>
                  <a:srgbClr val="BD000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6</a:t>
            </a:r>
            <a:endParaRPr lang="zh-CN" altLang="en-US" sz="2400" dirty="0">
              <a:solidFill>
                <a:srgbClr val="BD000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3" name="文本框 142"/>
          <p:cNvSpPr txBox="1"/>
          <p:nvPr/>
        </p:nvSpPr>
        <p:spPr>
          <a:xfrm>
            <a:off x="5704130" y="4172488"/>
            <a:ext cx="492162" cy="4370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en-US" altLang="zh-CN" sz="2400" dirty="0">
                <a:solidFill>
                  <a:srgbClr val="BD000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7</a:t>
            </a:r>
            <a:endParaRPr lang="zh-CN" altLang="en-US" sz="2400" dirty="0">
              <a:solidFill>
                <a:srgbClr val="BD000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4" name="文本框 143"/>
          <p:cNvSpPr txBox="1"/>
          <p:nvPr/>
        </p:nvSpPr>
        <p:spPr>
          <a:xfrm>
            <a:off x="6280252" y="5282281"/>
            <a:ext cx="492162" cy="4370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en-US" altLang="zh-CN" sz="2400" dirty="0">
                <a:solidFill>
                  <a:srgbClr val="BD000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4</a:t>
            </a:r>
            <a:endParaRPr lang="zh-CN" altLang="en-US" sz="2400" dirty="0">
              <a:solidFill>
                <a:srgbClr val="BD000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5" name="文本框 144"/>
          <p:cNvSpPr txBox="1"/>
          <p:nvPr/>
        </p:nvSpPr>
        <p:spPr>
          <a:xfrm>
            <a:off x="7458386" y="5331133"/>
            <a:ext cx="492162" cy="4370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en-US" altLang="zh-CN" sz="2400" dirty="0">
                <a:solidFill>
                  <a:srgbClr val="BD000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</a:t>
            </a:r>
            <a:endParaRPr lang="zh-CN" altLang="en-US" sz="2400" dirty="0">
              <a:solidFill>
                <a:srgbClr val="BD000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6" name="文本框 145"/>
          <p:cNvSpPr txBox="1"/>
          <p:nvPr/>
        </p:nvSpPr>
        <p:spPr>
          <a:xfrm>
            <a:off x="7666731" y="3179517"/>
            <a:ext cx="492162" cy="4370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en-US" altLang="zh-CN" sz="2400" dirty="0">
                <a:solidFill>
                  <a:srgbClr val="BD000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3</a:t>
            </a:r>
            <a:endParaRPr lang="zh-CN" altLang="en-US" sz="2400" dirty="0">
              <a:solidFill>
                <a:srgbClr val="BD000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8237327" y="4357881"/>
            <a:ext cx="492162" cy="4370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/>
            <a:r>
              <a:rPr lang="en-US" altLang="zh-CN" sz="2400" dirty="0">
                <a:solidFill>
                  <a:srgbClr val="BD000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</a:t>
            </a:r>
            <a:endParaRPr lang="zh-CN" altLang="en-US" sz="2400" dirty="0">
              <a:solidFill>
                <a:srgbClr val="BD000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8" name="文本框 147"/>
          <p:cNvSpPr txBox="1"/>
          <p:nvPr/>
        </p:nvSpPr>
        <p:spPr>
          <a:xfrm>
            <a:off x="3660749" y="1352138"/>
            <a:ext cx="8189129" cy="1229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>
              <a:lnSpc>
                <a:spcPct val="150000"/>
              </a:lnSpc>
            </a:pPr>
            <a:r>
              <a:rPr lang="zh-CN" altLang="zh-CN" sz="28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工作起来有了方向，知道该怎么操作</a:t>
            </a:r>
            <a:r>
              <a:rPr lang="zh-CN" altLang="en-US" sz="28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。</a:t>
            </a:r>
            <a:endParaRPr lang="en-US" altLang="zh-CN" sz="2800" b="1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457200">
              <a:lnSpc>
                <a:spcPct val="150000"/>
              </a:lnSpc>
            </a:pPr>
            <a:r>
              <a:rPr lang="zh-CN" altLang="zh-CN" sz="2400" kern="100" dirty="0">
                <a:solidFill>
                  <a:srgbClr val="C00000"/>
                </a:solidFill>
                <a:cs typeface="宋体" panose="02010600030101010101" pitchFamily="2" charset="-122"/>
              </a:rPr>
              <a:t>如志愿者社区防控：</a:t>
            </a:r>
            <a:r>
              <a:rPr lang="en-US" altLang="zh-CN" sz="2400" kern="100" dirty="0">
                <a:solidFill>
                  <a:srgbClr val="C00000"/>
                </a:solidFill>
                <a:cs typeface="宋体" panose="02010600030101010101" pitchFamily="2" charset="-122"/>
              </a:rPr>
              <a:t>“674311”</a:t>
            </a:r>
            <a:r>
              <a:rPr lang="zh-CN" altLang="zh-CN" sz="2400" kern="100" dirty="0">
                <a:solidFill>
                  <a:srgbClr val="C00000"/>
                </a:solidFill>
                <a:cs typeface="宋体" panose="02010600030101010101" pitchFamily="2" charset="-122"/>
              </a:rPr>
              <a:t>工作法：</a:t>
            </a:r>
            <a:endParaRPr lang="zh-CN" altLang="en-US" sz="2400" dirty="0">
              <a:solidFill>
                <a:srgbClr val="C00000"/>
              </a:solidFill>
              <a:latin typeface="Adobe Arabic" panose="02040503050201020203" pitchFamily="18" charset="-78"/>
            </a:endParaRPr>
          </a:p>
        </p:txBody>
      </p:sp>
      <p:sp>
        <p:nvSpPr>
          <p:cNvPr id="149" name="矩形 148"/>
          <p:cNvSpPr/>
          <p:nvPr/>
        </p:nvSpPr>
        <p:spPr>
          <a:xfrm>
            <a:off x="3575294" y="1491098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1" name="图片 150" descr="a7ad84d22b13836a56e7519e276a350"/>
          <p:cNvPicPr/>
          <p:nvPr/>
        </p:nvPicPr>
        <p:blipFill>
          <a:blip r:embed="rId1"/>
          <a:srcRect t="11538" b="12334"/>
          <a:stretch>
            <a:fillRect/>
          </a:stretch>
        </p:blipFill>
        <p:spPr>
          <a:xfrm>
            <a:off x="998012" y="3847902"/>
            <a:ext cx="2170952" cy="2204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2" name="矩形 151"/>
          <p:cNvSpPr/>
          <p:nvPr/>
        </p:nvSpPr>
        <p:spPr>
          <a:xfrm>
            <a:off x="8884831" y="780044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000"/>
                            </p:stCondLst>
                            <p:childTnLst>
                              <p:par>
                                <p:cTn id="7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00"/>
                            </p:stCondLst>
                            <p:childTnLst>
                              <p:par>
                                <p:cTn id="8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04" grpId="0"/>
      <p:bldP spid="142" grpId="0"/>
      <p:bldP spid="143" grpId="0"/>
      <p:bldP spid="144" grpId="0"/>
      <p:bldP spid="145" grpId="0"/>
      <p:bldP spid="146" grpId="0"/>
      <p:bldP spid="147" grpId="0"/>
      <p:bldP spid="148" grpId="0"/>
      <p:bldP spid="14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328988" y="3975100"/>
            <a:ext cx="5434012" cy="723900"/>
            <a:chOff x="3328988" y="3975100"/>
            <a:chExt cx="5434012" cy="723900"/>
          </a:xfrm>
        </p:grpSpPr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规则的涵义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328988" y="2082800"/>
            <a:ext cx="5434012" cy="3562350"/>
            <a:chOff x="3328988" y="2082800"/>
            <a:chExt cx="5434012" cy="3562350"/>
          </a:xfrm>
        </p:grpSpPr>
        <p:grpSp>
          <p:nvGrpSpPr>
            <p:cNvPr id="3" name="组合 2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5304265" y="2174845"/>
                <a:ext cx="146706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什么是规则</a:t>
                </a:r>
                <a:endPara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19800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为什么要有规则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如何成为一个守规则的人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9952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3329118" y="2082800"/>
            <a:ext cx="5434012" cy="3562350"/>
            <a:chOff x="3328988" y="2082800"/>
            <a:chExt cx="5434012" cy="3562350"/>
          </a:xfrm>
        </p:grpSpPr>
        <p:grpSp>
          <p:nvGrpSpPr>
            <p:cNvPr id="87" name="组合 86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文本框 103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5304265" y="2174845"/>
                <a:ext cx="146706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什么是规则</a:t>
                </a:r>
                <a:endPara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5304265" y="3120995"/>
              <a:ext cx="19800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为什么要有规则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矩形 95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5304265" y="5013295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如何成为一个守规则的人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椭圆 35"/>
          <p:cNvSpPr/>
          <p:nvPr/>
        </p:nvSpPr>
        <p:spPr>
          <a:xfrm>
            <a:off x="2937466" y="4453915"/>
            <a:ext cx="6056870" cy="1492817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74320" y="449590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规则的涵义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508893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591951" y="3791581"/>
            <a:ext cx="2266950" cy="946150"/>
            <a:chOff x="2591951" y="3791581"/>
            <a:chExt cx="2266950" cy="946150"/>
          </a:xfrm>
        </p:grpSpPr>
        <p:sp>
          <p:nvSpPr>
            <p:cNvPr id="25" name="任意多边形 24"/>
            <p:cNvSpPr/>
            <p:nvPr/>
          </p:nvSpPr>
          <p:spPr>
            <a:xfrm>
              <a:off x="3655575" y="4048756"/>
              <a:ext cx="1165225" cy="517525"/>
            </a:xfrm>
            <a:custGeom>
              <a:avLst/>
              <a:gdLst>
                <a:gd name="connsiteX0" fmla="*/ 0 w 1181100"/>
                <a:gd name="connsiteY0" fmla="*/ 50800 h 517525"/>
                <a:gd name="connsiteX1" fmla="*/ 1165225 w 1181100"/>
                <a:gd name="connsiteY1" fmla="*/ 0 h 517525"/>
                <a:gd name="connsiteX2" fmla="*/ 1152525 w 1181100"/>
                <a:gd name="connsiteY2" fmla="*/ 60325 h 517525"/>
                <a:gd name="connsiteX3" fmla="*/ 1181100 w 1181100"/>
                <a:gd name="connsiteY3" fmla="*/ 466725 h 517525"/>
                <a:gd name="connsiteX4" fmla="*/ 111125 w 1181100"/>
                <a:gd name="connsiteY4" fmla="*/ 517525 h 517525"/>
                <a:gd name="connsiteX5" fmla="*/ 73025 w 1181100"/>
                <a:gd name="connsiteY5" fmla="*/ 200025 h 517525"/>
                <a:gd name="connsiteX6" fmla="*/ 0 w 1181100"/>
                <a:gd name="connsiteY6" fmla="*/ 50800 h 517525"/>
                <a:gd name="connsiteX0-1" fmla="*/ 0 w 1165225"/>
                <a:gd name="connsiteY0-2" fmla="*/ 50800 h 517525"/>
                <a:gd name="connsiteX1-3" fmla="*/ 1165225 w 1165225"/>
                <a:gd name="connsiteY1-4" fmla="*/ 0 h 517525"/>
                <a:gd name="connsiteX2-5" fmla="*/ 1152525 w 1165225"/>
                <a:gd name="connsiteY2-6" fmla="*/ 60325 h 517525"/>
                <a:gd name="connsiteX3-7" fmla="*/ 1143000 w 1165225"/>
                <a:gd name="connsiteY3-8" fmla="*/ 473075 h 517525"/>
                <a:gd name="connsiteX4-9" fmla="*/ 111125 w 1165225"/>
                <a:gd name="connsiteY4-10" fmla="*/ 517525 h 517525"/>
                <a:gd name="connsiteX5-11" fmla="*/ 73025 w 1165225"/>
                <a:gd name="connsiteY5-12" fmla="*/ 200025 h 517525"/>
                <a:gd name="connsiteX6-13" fmla="*/ 0 w 1165225"/>
                <a:gd name="connsiteY6-14" fmla="*/ 50800 h 517525"/>
                <a:gd name="connsiteX0-15" fmla="*/ 0 w 1165225"/>
                <a:gd name="connsiteY0-16" fmla="*/ 50800 h 517525"/>
                <a:gd name="connsiteX1-17" fmla="*/ 1165225 w 1165225"/>
                <a:gd name="connsiteY1-18" fmla="*/ 0 h 517525"/>
                <a:gd name="connsiteX2-19" fmla="*/ 1152525 w 1165225"/>
                <a:gd name="connsiteY2-20" fmla="*/ 60325 h 517525"/>
                <a:gd name="connsiteX3-21" fmla="*/ 1149350 w 1165225"/>
                <a:gd name="connsiteY3-22" fmla="*/ 479425 h 517525"/>
                <a:gd name="connsiteX4-23" fmla="*/ 111125 w 1165225"/>
                <a:gd name="connsiteY4-24" fmla="*/ 517525 h 517525"/>
                <a:gd name="connsiteX5-25" fmla="*/ 73025 w 1165225"/>
                <a:gd name="connsiteY5-26" fmla="*/ 200025 h 517525"/>
                <a:gd name="connsiteX6-27" fmla="*/ 0 w 1165225"/>
                <a:gd name="connsiteY6-28" fmla="*/ 50800 h 51752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165225" h="517525">
                  <a:moveTo>
                    <a:pt x="0" y="50800"/>
                  </a:moveTo>
                  <a:lnTo>
                    <a:pt x="1165225" y="0"/>
                  </a:lnTo>
                  <a:lnTo>
                    <a:pt x="1152525" y="60325"/>
                  </a:lnTo>
                  <a:cubicBezTo>
                    <a:pt x="1151467" y="200025"/>
                    <a:pt x="1150408" y="339725"/>
                    <a:pt x="1149350" y="479425"/>
                  </a:cubicBezTo>
                  <a:lnTo>
                    <a:pt x="111125" y="517525"/>
                  </a:lnTo>
                  <a:lnTo>
                    <a:pt x="73025" y="200025"/>
                  </a:lnTo>
                  <a:lnTo>
                    <a:pt x="0" y="5080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2591951" y="4004306"/>
              <a:ext cx="1190625" cy="733425"/>
            </a:xfrm>
            <a:custGeom>
              <a:avLst/>
              <a:gdLst>
                <a:gd name="connsiteX0" fmla="*/ 0 w 1190625"/>
                <a:gd name="connsiteY0" fmla="*/ 0 h 733425"/>
                <a:gd name="connsiteX1" fmla="*/ 69850 w 1190625"/>
                <a:gd name="connsiteY1" fmla="*/ 457200 h 733425"/>
                <a:gd name="connsiteX2" fmla="*/ 1190625 w 1190625"/>
                <a:gd name="connsiteY2" fmla="*/ 733425 h 733425"/>
                <a:gd name="connsiteX3" fmla="*/ 1136650 w 1190625"/>
                <a:gd name="connsiteY3" fmla="*/ 244475 h 733425"/>
                <a:gd name="connsiteX4" fmla="*/ 0 w 1190625"/>
                <a:gd name="connsiteY4" fmla="*/ 0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0625" h="733425">
                  <a:moveTo>
                    <a:pt x="0" y="0"/>
                  </a:moveTo>
                  <a:lnTo>
                    <a:pt x="69850" y="457200"/>
                  </a:lnTo>
                  <a:lnTo>
                    <a:pt x="1190625" y="733425"/>
                  </a:lnTo>
                  <a:lnTo>
                    <a:pt x="1136650" y="24447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2595126" y="3794756"/>
              <a:ext cx="2263775" cy="454025"/>
            </a:xfrm>
            <a:custGeom>
              <a:avLst/>
              <a:gdLst>
                <a:gd name="connsiteX0" fmla="*/ 0 w 2263775"/>
                <a:gd name="connsiteY0" fmla="*/ 206375 h 454025"/>
                <a:gd name="connsiteX1" fmla="*/ 1362075 w 2263775"/>
                <a:gd name="connsiteY1" fmla="*/ 0 h 454025"/>
                <a:gd name="connsiteX2" fmla="*/ 1171575 w 2263775"/>
                <a:gd name="connsiteY2" fmla="*/ 117475 h 454025"/>
                <a:gd name="connsiteX3" fmla="*/ 2263775 w 2263775"/>
                <a:gd name="connsiteY3" fmla="*/ 168275 h 454025"/>
                <a:gd name="connsiteX4" fmla="*/ 2232025 w 2263775"/>
                <a:gd name="connsiteY4" fmla="*/ 254000 h 454025"/>
                <a:gd name="connsiteX5" fmla="*/ 1060450 w 2263775"/>
                <a:gd name="connsiteY5" fmla="*/ 301625 h 454025"/>
                <a:gd name="connsiteX6" fmla="*/ 1130300 w 2263775"/>
                <a:gd name="connsiteY6" fmla="*/ 454025 h 454025"/>
                <a:gd name="connsiteX7" fmla="*/ 0 w 2263775"/>
                <a:gd name="connsiteY7" fmla="*/ 206375 h 45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63775" h="454025">
                  <a:moveTo>
                    <a:pt x="0" y="206375"/>
                  </a:moveTo>
                  <a:lnTo>
                    <a:pt x="1362075" y="0"/>
                  </a:lnTo>
                  <a:lnTo>
                    <a:pt x="1171575" y="117475"/>
                  </a:lnTo>
                  <a:lnTo>
                    <a:pt x="2263775" y="168275"/>
                  </a:lnTo>
                  <a:lnTo>
                    <a:pt x="2232025" y="254000"/>
                  </a:lnTo>
                  <a:lnTo>
                    <a:pt x="1060450" y="301625"/>
                  </a:lnTo>
                  <a:lnTo>
                    <a:pt x="1130300" y="454025"/>
                  </a:lnTo>
                  <a:lnTo>
                    <a:pt x="0" y="206375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3773051" y="3791581"/>
              <a:ext cx="187325" cy="133350"/>
            </a:xfrm>
            <a:custGeom>
              <a:avLst/>
              <a:gdLst>
                <a:gd name="connsiteX0" fmla="*/ 177800 w 187325"/>
                <a:gd name="connsiteY0" fmla="*/ 0 h 133350"/>
                <a:gd name="connsiteX1" fmla="*/ 187325 w 187325"/>
                <a:gd name="connsiteY1" fmla="*/ 133350 h 133350"/>
                <a:gd name="connsiteX2" fmla="*/ 0 w 187325"/>
                <a:gd name="connsiteY2" fmla="*/ 120650 h 133350"/>
                <a:gd name="connsiteX3" fmla="*/ 177800 w 187325"/>
                <a:gd name="connsiteY3" fmla="*/ 0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25" h="133350">
                  <a:moveTo>
                    <a:pt x="177800" y="0"/>
                  </a:moveTo>
                  <a:lnTo>
                    <a:pt x="187325" y="133350"/>
                  </a:lnTo>
                  <a:lnTo>
                    <a:pt x="0" y="120650"/>
                  </a:lnTo>
                  <a:lnTo>
                    <a:pt x="17780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598801" y="3032756"/>
            <a:ext cx="1022350" cy="822325"/>
            <a:chOff x="6598801" y="3032756"/>
            <a:chExt cx="1022350" cy="822325"/>
          </a:xfrm>
        </p:grpSpPr>
        <p:sp>
          <p:nvSpPr>
            <p:cNvPr id="32" name="任意多边形 31"/>
            <p:cNvSpPr/>
            <p:nvPr/>
          </p:nvSpPr>
          <p:spPr>
            <a:xfrm>
              <a:off x="6598801" y="3032756"/>
              <a:ext cx="1019175" cy="612775"/>
            </a:xfrm>
            <a:custGeom>
              <a:avLst/>
              <a:gdLst>
                <a:gd name="connsiteX0" fmla="*/ 50800 w 1019175"/>
                <a:gd name="connsiteY0" fmla="*/ 215900 h 612775"/>
                <a:gd name="connsiteX1" fmla="*/ 1012825 w 1019175"/>
                <a:gd name="connsiteY1" fmla="*/ 0 h 612775"/>
                <a:gd name="connsiteX2" fmla="*/ 1019175 w 1019175"/>
                <a:gd name="connsiteY2" fmla="*/ 393700 h 612775"/>
                <a:gd name="connsiteX3" fmla="*/ 796925 w 1019175"/>
                <a:gd name="connsiteY3" fmla="*/ 304800 h 612775"/>
                <a:gd name="connsiteX4" fmla="*/ 193675 w 1019175"/>
                <a:gd name="connsiteY4" fmla="*/ 612775 h 612775"/>
                <a:gd name="connsiteX5" fmla="*/ 0 w 1019175"/>
                <a:gd name="connsiteY5" fmla="*/ 577850 h 612775"/>
                <a:gd name="connsiteX6" fmla="*/ 409575 w 1019175"/>
                <a:gd name="connsiteY6" fmla="*/ 234950 h 612775"/>
                <a:gd name="connsiteX7" fmla="*/ 50800 w 1019175"/>
                <a:gd name="connsiteY7" fmla="*/ 215900 h 612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9175" h="612775">
                  <a:moveTo>
                    <a:pt x="50800" y="215900"/>
                  </a:moveTo>
                  <a:lnTo>
                    <a:pt x="1012825" y="0"/>
                  </a:lnTo>
                  <a:lnTo>
                    <a:pt x="1019175" y="393700"/>
                  </a:lnTo>
                  <a:lnTo>
                    <a:pt x="796925" y="304800"/>
                  </a:lnTo>
                  <a:lnTo>
                    <a:pt x="193675" y="612775"/>
                  </a:lnTo>
                  <a:lnTo>
                    <a:pt x="0" y="577850"/>
                  </a:lnTo>
                  <a:lnTo>
                    <a:pt x="409575" y="234950"/>
                  </a:lnTo>
                  <a:lnTo>
                    <a:pt x="50800" y="21590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6646426" y="3245481"/>
              <a:ext cx="368300" cy="320675"/>
            </a:xfrm>
            <a:custGeom>
              <a:avLst/>
              <a:gdLst>
                <a:gd name="connsiteX0" fmla="*/ 0 w 368300"/>
                <a:gd name="connsiteY0" fmla="*/ 0 h 320675"/>
                <a:gd name="connsiteX1" fmla="*/ 6350 w 368300"/>
                <a:gd name="connsiteY1" fmla="*/ 320675 h 320675"/>
                <a:gd name="connsiteX2" fmla="*/ 368300 w 368300"/>
                <a:gd name="connsiteY2" fmla="*/ 22225 h 320675"/>
                <a:gd name="connsiteX3" fmla="*/ 0 w 368300"/>
                <a:gd name="connsiteY3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8300" h="320675">
                  <a:moveTo>
                    <a:pt x="0" y="0"/>
                  </a:moveTo>
                  <a:lnTo>
                    <a:pt x="6350" y="320675"/>
                  </a:lnTo>
                  <a:lnTo>
                    <a:pt x="368300" y="2222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373501" y="3334381"/>
              <a:ext cx="247650" cy="520700"/>
            </a:xfrm>
            <a:custGeom>
              <a:avLst/>
              <a:gdLst>
                <a:gd name="connsiteX0" fmla="*/ 19050 w 247650"/>
                <a:gd name="connsiteY0" fmla="*/ 0 h 520700"/>
                <a:gd name="connsiteX1" fmla="*/ 0 w 247650"/>
                <a:gd name="connsiteY1" fmla="*/ 425450 h 520700"/>
                <a:gd name="connsiteX2" fmla="*/ 222250 w 247650"/>
                <a:gd name="connsiteY2" fmla="*/ 520700 h 520700"/>
                <a:gd name="connsiteX3" fmla="*/ 247650 w 247650"/>
                <a:gd name="connsiteY3" fmla="*/ 92075 h 520700"/>
                <a:gd name="connsiteX4" fmla="*/ 19050 w 247650"/>
                <a:gd name="connsiteY4" fmla="*/ 0 h 52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" h="520700">
                  <a:moveTo>
                    <a:pt x="19050" y="0"/>
                  </a:moveTo>
                  <a:lnTo>
                    <a:pt x="0" y="425450"/>
                  </a:lnTo>
                  <a:lnTo>
                    <a:pt x="222250" y="520700"/>
                  </a:lnTo>
                  <a:lnTo>
                    <a:pt x="247650" y="92075"/>
                  </a:lnTo>
                  <a:lnTo>
                    <a:pt x="1905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6792477" y="3331206"/>
              <a:ext cx="603250" cy="520700"/>
            </a:xfrm>
            <a:custGeom>
              <a:avLst/>
              <a:gdLst>
                <a:gd name="connsiteX0" fmla="*/ 593725 w 593725"/>
                <a:gd name="connsiteY0" fmla="*/ 0 h 511175"/>
                <a:gd name="connsiteX1" fmla="*/ 0 w 593725"/>
                <a:gd name="connsiteY1" fmla="*/ 304800 h 511175"/>
                <a:gd name="connsiteX2" fmla="*/ 422275 w 593725"/>
                <a:gd name="connsiteY2" fmla="*/ 511175 h 511175"/>
                <a:gd name="connsiteX3" fmla="*/ 587375 w 593725"/>
                <a:gd name="connsiteY3" fmla="*/ 409575 h 511175"/>
                <a:gd name="connsiteX4" fmla="*/ 593725 w 593725"/>
                <a:gd name="connsiteY4" fmla="*/ 0 h 511175"/>
                <a:gd name="connsiteX0-1" fmla="*/ 603250 w 603250"/>
                <a:gd name="connsiteY0-2" fmla="*/ 0 h 520700"/>
                <a:gd name="connsiteX1-3" fmla="*/ 0 w 603250"/>
                <a:gd name="connsiteY1-4" fmla="*/ 314325 h 520700"/>
                <a:gd name="connsiteX2-5" fmla="*/ 422275 w 603250"/>
                <a:gd name="connsiteY2-6" fmla="*/ 520700 h 520700"/>
                <a:gd name="connsiteX3-7" fmla="*/ 587375 w 603250"/>
                <a:gd name="connsiteY3-8" fmla="*/ 419100 h 520700"/>
                <a:gd name="connsiteX4-9" fmla="*/ 603250 w 603250"/>
                <a:gd name="connsiteY4-10" fmla="*/ 0 h 5207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03250" h="520700">
                  <a:moveTo>
                    <a:pt x="603250" y="0"/>
                  </a:moveTo>
                  <a:lnTo>
                    <a:pt x="0" y="314325"/>
                  </a:lnTo>
                  <a:lnTo>
                    <a:pt x="422275" y="520700"/>
                  </a:lnTo>
                  <a:lnTo>
                    <a:pt x="587375" y="419100"/>
                  </a:lnTo>
                  <a:cubicBezTo>
                    <a:pt x="589492" y="282575"/>
                    <a:pt x="601133" y="136525"/>
                    <a:pt x="603250" y="0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89648" y="3555724"/>
            <a:ext cx="2494499" cy="1464402"/>
            <a:chOff x="4789648" y="3555724"/>
            <a:chExt cx="2494499" cy="1464402"/>
          </a:xfrm>
        </p:grpSpPr>
        <p:grpSp>
          <p:nvGrpSpPr>
            <p:cNvPr id="15" name="组合 14"/>
            <p:cNvGrpSpPr/>
            <p:nvPr/>
          </p:nvGrpSpPr>
          <p:grpSpPr>
            <a:xfrm>
              <a:off x="4789648" y="3555724"/>
              <a:ext cx="2494499" cy="1464402"/>
              <a:chOff x="4789648" y="3555724"/>
              <a:chExt cx="2494499" cy="1464402"/>
            </a:xfrm>
          </p:grpSpPr>
          <p:sp>
            <p:nvSpPr>
              <p:cNvPr id="24" name="任意多边形 23"/>
              <p:cNvSpPr/>
              <p:nvPr/>
            </p:nvSpPr>
            <p:spPr>
              <a:xfrm>
                <a:off x="4802203" y="4062181"/>
                <a:ext cx="2481944" cy="957945"/>
              </a:xfrm>
              <a:custGeom>
                <a:avLst/>
                <a:gdLst>
                  <a:gd name="connsiteX0" fmla="*/ 0 w 2481944"/>
                  <a:gd name="connsiteY0" fmla="*/ 0 h 957945"/>
                  <a:gd name="connsiteX1" fmla="*/ 3596 w 2481944"/>
                  <a:gd name="connsiteY1" fmla="*/ 0 h 957945"/>
                  <a:gd name="connsiteX2" fmla="*/ 6407 w 2481944"/>
                  <a:gd name="connsiteY2" fmla="*/ 21487 h 957945"/>
                  <a:gd name="connsiteX3" fmla="*/ 1240972 w 2481944"/>
                  <a:gd name="connsiteY3" fmla="*/ 451487 h 957945"/>
                  <a:gd name="connsiteX4" fmla="*/ 2475537 w 2481944"/>
                  <a:gd name="connsiteY4" fmla="*/ 21487 h 957945"/>
                  <a:gd name="connsiteX5" fmla="*/ 2478348 w 2481944"/>
                  <a:gd name="connsiteY5" fmla="*/ 0 h 957945"/>
                  <a:gd name="connsiteX6" fmla="*/ 2481943 w 2481944"/>
                  <a:gd name="connsiteY6" fmla="*/ 0 h 957945"/>
                  <a:gd name="connsiteX7" fmla="*/ 2481943 w 2481944"/>
                  <a:gd name="connsiteY7" fmla="*/ 478969 h 957945"/>
                  <a:gd name="connsiteX8" fmla="*/ 2481944 w 2481944"/>
                  <a:gd name="connsiteY8" fmla="*/ 478973 h 957945"/>
                  <a:gd name="connsiteX9" fmla="*/ 1240972 w 2481944"/>
                  <a:gd name="connsiteY9" fmla="*/ 957945 h 957945"/>
                  <a:gd name="connsiteX10" fmla="*/ 0 w 2481944"/>
                  <a:gd name="connsiteY10" fmla="*/ 478973 h 957945"/>
                  <a:gd name="connsiteX11" fmla="*/ 1 w 2481944"/>
                  <a:gd name="connsiteY11" fmla="*/ 478971 h 957945"/>
                  <a:gd name="connsiteX12" fmla="*/ 0 w 2481944"/>
                  <a:gd name="connsiteY12" fmla="*/ 478971 h 957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81944" h="957945">
                    <a:moveTo>
                      <a:pt x="0" y="0"/>
                    </a:moveTo>
                    <a:lnTo>
                      <a:pt x="3596" y="0"/>
                    </a:lnTo>
                    <a:lnTo>
                      <a:pt x="6407" y="21487"/>
                    </a:lnTo>
                    <a:cubicBezTo>
                      <a:pt x="69957" y="263012"/>
                      <a:pt x="598438" y="451487"/>
                      <a:pt x="1240972" y="451487"/>
                    </a:cubicBezTo>
                    <a:cubicBezTo>
                      <a:pt x="1883506" y="451487"/>
                      <a:pt x="2411987" y="263012"/>
                      <a:pt x="2475537" y="21487"/>
                    </a:cubicBezTo>
                    <a:lnTo>
                      <a:pt x="2478348" y="0"/>
                    </a:lnTo>
                    <a:lnTo>
                      <a:pt x="2481943" y="0"/>
                    </a:lnTo>
                    <a:lnTo>
                      <a:pt x="2481943" y="478969"/>
                    </a:lnTo>
                    <a:lnTo>
                      <a:pt x="2481944" y="478973"/>
                    </a:lnTo>
                    <a:cubicBezTo>
                      <a:pt x="2481944" y="743502"/>
                      <a:pt x="1926342" y="957945"/>
                      <a:pt x="1240972" y="957945"/>
                    </a:cubicBezTo>
                    <a:cubicBezTo>
                      <a:pt x="555602" y="957945"/>
                      <a:pt x="0" y="743502"/>
                      <a:pt x="0" y="478973"/>
                    </a:cubicBezTo>
                    <a:lnTo>
                      <a:pt x="1" y="478971"/>
                    </a:lnTo>
                    <a:lnTo>
                      <a:pt x="0" y="47897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0" scaled="1"/>
                <a:tileRect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802203" y="3555724"/>
                <a:ext cx="2481943" cy="957943"/>
              </a:xfrm>
              <a:prstGeom prst="ellipse">
                <a:avLst/>
              </a:pr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4200000" scaled="0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任意多边形 37"/>
              <p:cNvSpPr/>
              <p:nvPr/>
            </p:nvSpPr>
            <p:spPr>
              <a:xfrm>
                <a:off x="4789648" y="3563661"/>
                <a:ext cx="1631354" cy="910288"/>
              </a:xfrm>
              <a:custGeom>
                <a:avLst/>
                <a:gdLst>
                  <a:gd name="connsiteX0" fmla="*/ 1240972 w 1631354"/>
                  <a:gd name="connsiteY0" fmla="*/ 0 h 910288"/>
                  <a:gd name="connsiteX1" fmla="*/ 1491071 w 1631354"/>
                  <a:gd name="connsiteY1" fmla="*/ 9731 h 910288"/>
                  <a:gd name="connsiteX2" fmla="*/ 1608360 w 1631354"/>
                  <a:gd name="connsiteY2" fmla="*/ 23784 h 910288"/>
                  <a:gd name="connsiteX3" fmla="*/ 1623962 w 1631354"/>
                  <a:gd name="connsiteY3" fmla="*/ 93655 h 910288"/>
                  <a:gd name="connsiteX4" fmla="*/ 1597024 w 1631354"/>
                  <a:gd name="connsiteY4" fmla="*/ 341993 h 910288"/>
                  <a:gd name="connsiteX5" fmla="*/ 847724 w 1631354"/>
                  <a:gd name="connsiteY5" fmla="*/ 691243 h 910288"/>
                  <a:gd name="connsiteX6" fmla="*/ 714895 w 1631354"/>
                  <a:gd name="connsiteY6" fmla="*/ 897110 h 910288"/>
                  <a:gd name="connsiteX7" fmla="*/ 710120 w 1631354"/>
                  <a:gd name="connsiteY7" fmla="*/ 910288 h 910288"/>
                  <a:gd name="connsiteX8" fmla="*/ 547133 w 1631354"/>
                  <a:gd name="connsiteY8" fmla="*/ 876143 h 910288"/>
                  <a:gd name="connsiteX9" fmla="*/ 0 w 1631354"/>
                  <a:gd name="connsiteY9" fmla="*/ 478972 h 910288"/>
                  <a:gd name="connsiteX10" fmla="*/ 1240972 w 1631354"/>
                  <a:gd name="connsiteY10" fmla="*/ 0 h 910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31354" h="910288">
                    <a:moveTo>
                      <a:pt x="1240972" y="0"/>
                    </a:moveTo>
                    <a:cubicBezTo>
                      <a:pt x="1326643" y="0"/>
                      <a:pt x="1410287" y="3351"/>
                      <a:pt x="1491071" y="9731"/>
                    </a:cubicBezTo>
                    <a:lnTo>
                      <a:pt x="1608360" y="23784"/>
                    </a:lnTo>
                    <a:lnTo>
                      <a:pt x="1623962" y="93655"/>
                    </a:lnTo>
                    <a:cubicBezTo>
                      <a:pt x="1638646" y="188750"/>
                      <a:pt x="1632346" y="279287"/>
                      <a:pt x="1597024" y="341993"/>
                    </a:cubicBezTo>
                    <a:cubicBezTo>
                      <a:pt x="1502832" y="509210"/>
                      <a:pt x="1025524" y="562126"/>
                      <a:pt x="847724" y="691243"/>
                    </a:cubicBezTo>
                    <a:cubicBezTo>
                      <a:pt x="781049" y="739662"/>
                      <a:pt x="744140" y="819335"/>
                      <a:pt x="714895" y="897110"/>
                    </a:cubicBezTo>
                    <a:lnTo>
                      <a:pt x="710120" y="910288"/>
                    </a:lnTo>
                    <a:lnTo>
                      <a:pt x="547133" y="876143"/>
                    </a:lnTo>
                    <a:cubicBezTo>
                      <a:pt x="217032" y="790069"/>
                      <a:pt x="0" y="644303"/>
                      <a:pt x="0" y="478972"/>
                    </a:cubicBezTo>
                    <a:cubicBezTo>
                      <a:pt x="0" y="214443"/>
                      <a:pt x="555602" y="0"/>
                      <a:pt x="1240972" y="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0"/>
                      <a:lumMod val="97000"/>
                    </a:schemeClr>
                  </a:gs>
                  <a:gs pos="100000">
                    <a:schemeClr val="bg1">
                      <a:alpha val="49000"/>
                    </a:schemeClr>
                  </a:gs>
                </a:gsLst>
                <a:lin ang="6000000" scaled="0"/>
              </a:gra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任意多边形 42"/>
            <p:cNvSpPr/>
            <p:nvPr/>
          </p:nvSpPr>
          <p:spPr>
            <a:xfrm>
              <a:off x="5496286" y="3887691"/>
              <a:ext cx="899601" cy="589644"/>
            </a:xfrm>
            <a:custGeom>
              <a:avLst/>
              <a:gdLst>
                <a:gd name="connsiteX0" fmla="*/ 899601 w 899601"/>
                <a:gd name="connsiteY0" fmla="*/ 0 h 589644"/>
                <a:gd name="connsiteX1" fmla="*/ 890888 w 899601"/>
                <a:gd name="connsiteY1" fmla="*/ 21349 h 589644"/>
                <a:gd name="connsiteX2" fmla="*/ 141588 w 899601"/>
                <a:gd name="connsiteY2" fmla="*/ 370599 h 589644"/>
                <a:gd name="connsiteX3" fmla="*/ 8759 w 899601"/>
                <a:gd name="connsiteY3" fmla="*/ 576466 h 589644"/>
                <a:gd name="connsiteX4" fmla="*/ 3984 w 899601"/>
                <a:gd name="connsiteY4" fmla="*/ 589644 h 589644"/>
                <a:gd name="connsiteX5" fmla="*/ 0 w 899601"/>
                <a:gd name="connsiteY5" fmla="*/ 588809 h 589644"/>
                <a:gd name="connsiteX6" fmla="*/ 0 w 899601"/>
                <a:gd name="connsiteY6" fmla="*/ 558342 h 589644"/>
                <a:gd name="connsiteX7" fmla="*/ 10962 w 899601"/>
                <a:gd name="connsiteY7" fmla="*/ 560616 h 589644"/>
                <a:gd name="connsiteX8" fmla="*/ 15783 w 899601"/>
                <a:gd name="connsiteY8" fmla="*/ 547438 h 589644"/>
                <a:gd name="connsiteX9" fmla="*/ 149918 w 899601"/>
                <a:gd name="connsiteY9" fmla="*/ 341571 h 589644"/>
                <a:gd name="connsiteX10" fmla="*/ 854122 w 899601"/>
                <a:gd name="connsiteY10" fmla="*/ 50042 h 589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99601" h="589644">
                  <a:moveTo>
                    <a:pt x="899601" y="0"/>
                  </a:moveTo>
                  <a:lnTo>
                    <a:pt x="890888" y="21349"/>
                  </a:lnTo>
                  <a:cubicBezTo>
                    <a:pt x="796696" y="188566"/>
                    <a:pt x="319388" y="241482"/>
                    <a:pt x="141588" y="370599"/>
                  </a:cubicBezTo>
                  <a:cubicBezTo>
                    <a:pt x="74913" y="419018"/>
                    <a:pt x="38004" y="498691"/>
                    <a:pt x="8759" y="576466"/>
                  </a:cubicBezTo>
                  <a:lnTo>
                    <a:pt x="3984" y="589644"/>
                  </a:lnTo>
                  <a:lnTo>
                    <a:pt x="0" y="588809"/>
                  </a:lnTo>
                  <a:lnTo>
                    <a:pt x="0" y="558342"/>
                  </a:lnTo>
                  <a:lnTo>
                    <a:pt x="10962" y="560616"/>
                  </a:lnTo>
                  <a:lnTo>
                    <a:pt x="15783" y="547438"/>
                  </a:lnTo>
                  <a:cubicBezTo>
                    <a:pt x="45316" y="469663"/>
                    <a:pt x="82587" y="389990"/>
                    <a:pt x="149918" y="341571"/>
                  </a:cubicBezTo>
                  <a:cubicBezTo>
                    <a:pt x="307021" y="228594"/>
                    <a:pt x="695689" y="173958"/>
                    <a:pt x="854122" y="50042"/>
                  </a:cubicBezTo>
                  <a:close/>
                </a:path>
              </a:pathLst>
            </a:custGeom>
            <a:gradFill>
              <a:gsLst>
                <a:gs pos="48000">
                  <a:srgbClr val="FBFBFB"/>
                </a:gs>
                <a:gs pos="0">
                  <a:schemeClr val="bg1">
                    <a:alpha val="0"/>
                    <a:lumMod val="97000"/>
                  </a:schemeClr>
                </a:gs>
                <a:gs pos="100000">
                  <a:schemeClr val="bg1">
                    <a:alpha val="49000"/>
                  </a:schemeClr>
                </a:gs>
              </a:gsLst>
              <a:lin ang="6000000" scaled="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7778496" y="2898683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不是一成不变的</a:t>
            </a:r>
            <a:endParaRPr lang="zh-CN" altLang="en-US" sz="2000" b="1" dirty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624786" y="5080631"/>
            <a:ext cx="2194724" cy="1012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不但起着约束作用，更会得到安全感</a:t>
            </a:r>
            <a:endParaRPr lang="zh-CN" altLang="en-US" sz="2000" b="1" dirty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4" name="图片 4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36" y="4563106"/>
            <a:ext cx="865915" cy="1696123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238" y="4563106"/>
            <a:ext cx="865915" cy="1696123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246965" y="374645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规则的涵义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347841" y="1845504"/>
            <a:ext cx="66479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规则是规定出来供大家共同遵守的制度或章程。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9952594" y="802317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6627376" y="4407531"/>
            <a:ext cx="1895475" cy="1835150"/>
            <a:chOff x="6627376" y="4407531"/>
            <a:chExt cx="1895475" cy="1835150"/>
          </a:xfrm>
        </p:grpSpPr>
        <p:sp>
          <p:nvSpPr>
            <p:cNvPr id="31" name="任意多边形 30"/>
            <p:cNvSpPr/>
            <p:nvPr/>
          </p:nvSpPr>
          <p:spPr>
            <a:xfrm>
              <a:off x="6627376" y="4461506"/>
              <a:ext cx="688975" cy="1139825"/>
            </a:xfrm>
            <a:custGeom>
              <a:avLst/>
              <a:gdLst>
                <a:gd name="connsiteX0" fmla="*/ 6350 w 688975"/>
                <a:gd name="connsiteY0" fmla="*/ 0 h 1139825"/>
                <a:gd name="connsiteX1" fmla="*/ 0 w 688975"/>
                <a:gd name="connsiteY1" fmla="*/ 514350 h 1139825"/>
                <a:gd name="connsiteX2" fmla="*/ 654050 w 688975"/>
                <a:gd name="connsiteY2" fmla="*/ 1139825 h 1139825"/>
                <a:gd name="connsiteX3" fmla="*/ 688975 w 688975"/>
                <a:gd name="connsiteY3" fmla="*/ 590550 h 1139825"/>
                <a:gd name="connsiteX4" fmla="*/ 6350 w 688975"/>
                <a:gd name="connsiteY4" fmla="*/ 0 h 1139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8975" h="1139825">
                  <a:moveTo>
                    <a:pt x="6350" y="0"/>
                  </a:moveTo>
                  <a:cubicBezTo>
                    <a:pt x="4233" y="171450"/>
                    <a:pt x="2117" y="342900"/>
                    <a:pt x="0" y="514350"/>
                  </a:cubicBezTo>
                  <a:lnTo>
                    <a:pt x="654050" y="1139825"/>
                  </a:lnTo>
                  <a:lnTo>
                    <a:pt x="688975" y="590550"/>
                  </a:lnTo>
                  <a:lnTo>
                    <a:pt x="635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6840101" y="5080631"/>
              <a:ext cx="1679575" cy="1162050"/>
            </a:xfrm>
            <a:custGeom>
              <a:avLst/>
              <a:gdLst>
                <a:gd name="connsiteX0" fmla="*/ 12700 w 1679575"/>
                <a:gd name="connsiteY0" fmla="*/ 0 h 1162050"/>
                <a:gd name="connsiteX1" fmla="*/ 0 w 1679575"/>
                <a:gd name="connsiteY1" fmla="*/ 561975 h 1162050"/>
                <a:gd name="connsiteX2" fmla="*/ 1622425 w 1679575"/>
                <a:gd name="connsiteY2" fmla="*/ 1162050 h 1162050"/>
                <a:gd name="connsiteX3" fmla="*/ 1679575 w 1679575"/>
                <a:gd name="connsiteY3" fmla="*/ 552450 h 1162050"/>
                <a:gd name="connsiteX4" fmla="*/ 12700 w 1679575"/>
                <a:gd name="connsiteY4" fmla="*/ 0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9575" h="1162050">
                  <a:moveTo>
                    <a:pt x="12700" y="0"/>
                  </a:moveTo>
                  <a:lnTo>
                    <a:pt x="0" y="561975"/>
                  </a:lnTo>
                  <a:lnTo>
                    <a:pt x="1622425" y="1162050"/>
                  </a:lnTo>
                  <a:lnTo>
                    <a:pt x="1679575" y="552450"/>
                  </a:lnTo>
                  <a:lnTo>
                    <a:pt x="1270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6633726" y="4407531"/>
              <a:ext cx="1889125" cy="1225550"/>
            </a:xfrm>
            <a:custGeom>
              <a:avLst/>
              <a:gdLst>
                <a:gd name="connsiteX0" fmla="*/ 0 w 1889125"/>
                <a:gd name="connsiteY0" fmla="*/ 53975 h 1225550"/>
                <a:gd name="connsiteX1" fmla="*/ 679450 w 1889125"/>
                <a:gd name="connsiteY1" fmla="*/ 650875 h 1225550"/>
                <a:gd name="connsiteX2" fmla="*/ 222250 w 1889125"/>
                <a:gd name="connsiteY2" fmla="*/ 676275 h 1225550"/>
                <a:gd name="connsiteX3" fmla="*/ 1889125 w 1889125"/>
                <a:gd name="connsiteY3" fmla="*/ 1225550 h 1225550"/>
                <a:gd name="connsiteX4" fmla="*/ 1419225 w 1889125"/>
                <a:gd name="connsiteY4" fmla="*/ 333375 h 1225550"/>
                <a:gd name="connsiteX5" fmla="*/ 1174750 w 1889125"/>
                <a:gd name="connsiteY5" fmla="*/ 514350 h 1225550"/>
                <a:gd name="connsiteX6" fmla="*/ 222250 w 1889125"/>
                <a:gd name="connsiteY6" fmla="*/ 0 h 1225550"/>
                <a:gd name="connsiteX7" fmla="*/ 0 w 1889125"/>
                <a:gd name="connsiteY7" fmla="*/ 53975 h 1225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89125" h="1225550">
                  <a:moveTo>
                    <a:pt x="0" y="53975"/>
                  </a:moveTo>
                  <a:lnTo>
                    <a:pt x="679450" y="650875"/>
                  </a:lnTo>
                  <a:lnTo>
                    <a:pt x="222250" y="676275"/>
                  </a:lnTo>
                  <a:lnTo>
                    <a:pt x="1889125" y="1225550"/>
                  </a:lnTo>
                  <a:lnTo>
                    <a:pt x="1419225" y="333375"/>
                  </a:lnTo>
                  <a:lnTo>
                    <a:pt x="1174750" y="514350"/>
                  </a:lnTo>
                  <a:lnTo>
                    <a:pt x="222250" y="0"/>
                  </a:lnTo>
                  <a:lnTo>
                    <a:pt x="0" y="53975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1512735" y="3150370"/>
            <a:ext cx="2579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得到每个社会公民承认和遵守而存在</a:t>
            </a:r>
            <a:endParaRPr lang="zh-CN" altLang="en-US" sz="2000" b="1" dirty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9" grpId="0"/>
      <p:bldP spid="12" grpId="0"/>
      <p:bldP spid="14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328988" y="2082800"/>
            <a:ext cx="5434012" cy="2616200"/>
            <a:chOff x="3328988" y="2082800"/>
            <a:chExt cx="5434012" cy="2616200"/>
          </a:xfrm>
        </p:grpSpPr>
        <p:grpSp>
          <p:nvGrpSpPr>
            <p:cNvPr id="3" name="组合 2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5304265" y="2174845"/>
                <a:ext cx="146706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什么是规则</a:t>
                </a:r>
                <a:endPara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19800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为什么要有规则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规则的涵义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328988" y="4921250"/>
            <a:ext cx="5434012" cy="723900"/>
            <a:chOff x="3328988" y="4921250"/>
            <a:chExt cx="5434012" cy="723900"/>
          </a:xfrm>
        </p:grpSpPr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如何成为一个守规则的人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11021763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3328988" y="2082800"/>
            <a:ext cx="5434012" cy="2616200"/>
            <a:chOff x="3328988" y="2082800"/>
            <a:chExt cx="5434012" cy="2616200"/>
          </a:xfrm>
        </p:grpSpPr>
        <p:grpSp>
          <p:nvGrpSpPr>
            <p:cNvPr id="87" name="组合 86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文本框 103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5304265" y="2174845"/>
                <a:ext cx="146706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什么是规则</a:t>
                </a:r>
                <a:endPara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5304265" y="3120995"/>
              <a:ext cx="19800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为什么要有规则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矩形 9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5304265" y="4067145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规则的涵义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46987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如何成为一个守规则的人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4947510" y="580431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11018519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2" name="组合 71"/>
          <p:cNvGrpSpPr/>
          <p:nvPr/>
        </p:nvGrpSpPr>
        <p:grpSpPr>
          <a:xfrm>
            <a:off x="1983959" y="1280672"/>
            <a:ext cx="8834557" cy="4664884"/>
            <a:chOff x="196959" y="1204653"/>
            <a:chExt cx="5990536" cy="3163166"/>
          </a:xfrm>
        </p:grpSpPr>
        <p:sp>
          <p:nvSpPr>
            <p:cNvPr id="73" name="五角星 100"/>
            <p:cNvSpPr/>
            <p:nvPr/>
          </p:nvSpPr>
          <p:spPr>
            <a:xfrm>
              <a:off x="2051581" y="1738257"/>
              <a:ext cx="2165350" cy="2165350"/>
            </a:xfrm>
            <a:prstGeom prst="star5">
              <a:avLst/>
            </a:prstGeom>
            <a:noFill/>
            <a:ln w="9525" cap="flat" cmpd="sng" algn="ctr">
              <a:solidFill>
                <a:srgbClr val="080808"/>
              </a:solidFill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2519618" y="2327468"/>
              <a:ext cx="1193616" cy="1196029"/>
              <a:chOff x="2845016" y="2727979"/>
              <a:chExt cx="1072726" cy="1074895"/>
            </a:xfrm>
          </p:grpSpPr>
          <p:grpSp>
            <p:nvGrpSpPr>
              <p:cNvPr id="120" name="Group 10"/>
              <p:cNvGrpSpPr/>
              <p:nvPr/>
            </p:nvGrpSpPr>
            <p:grpSpPr>
              <a:xfrm>
                <a:off x="2845016" y="2727979"/>
                <a:ext cx="1072726" cy="1074895"/>
                <a:chOff x="3692576" y="1742634"/>
                <a:chExt cx="2790379" cy="2796023"/>
              </a:xfrm>
            </p:grpSpPr>
            <p:grpSp>
              <p:nvGrpSpPr>
                <p:cNvPr id="122" name="组合 79"/>
                <p:cNvGrpSpPr/>
                <p:nvPr/>
              </p:nvGrpSpPr>
              <p:grpSpPr bwMode="auto">
                <a:xfrm>
                  <a:off x="3692576" y="1742634"/>
                  <a:ext cx="2790379" cy="2796023"/>
                  <a:chOff x="6379729" y="2488774"/>
                  <a:chExt cx="2513016" cy="2513016"/>
                </a:xfrm>
              </p:grpSpPr>
              <p:sp>
                <p:nvSpPr>
                  <p:cNvPr id="124" name="任意多边形 82"/>
                  <p:cNvSpPr/>
                  <p:nvPr/>
                </p:nvSpPr>
                <p:spPr>
                  <a:xfrm rot="3738964">
                    <a:off x="6379729" y="2488774"/>
                    <a:ext cx="2513016" cy="2513016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7000">
                        <a:srgbClr val="FFFFFF"/>
                      </a:gs>
                      <a:gs pos="88000">
                        <a:srgbClr val="FFFFFF">
                          <a:lumMod val="72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outerShdw blurRad="127000" dist="63500" dir="7380000" sx="102000" sy="102000" algn="tr" rotWithShape="0">
                      <a:prstClr val="black">
                        <a:alpha val="39000"/>
                      </a:prstClr>
                    </a:outerShdw>
                  </a:effectLst>
                </p:spPr>
                <p:txBody>
                  <a:bodyPr anchor="ctr"/>
                  <a:lstStyle/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125" name="任意多边形 83"/>
                  <p:cNvSpPr/>
                  <p:nvPr/>
                </p:nvSpPr>
                <p:spPr>
                  <a:xfrm rot="16377237">
                    <a:off x="6409518" y="2506881"/>
                    <a:ext cx="2476803" cy="2476800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29000">
                        <a:srgbClr val="FFFFFF"/>
                      </a:gs>
                      <a:gs pos="98000">
                        <a:srgbClr val="FFFFFF">
                          <a:lumMod val="75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0"/>
                  </a:effectLst>
                </p:spPr>
                <p:txBody>
                  <a:bodyPr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123" name="椭圆 80"/>
                <p:cNvSpPr/>
                <p:nvPr/>
              </p:nvSpPr>
              <p:spPr bwMode="auto">
                <a:xfrm>
                  <a:off x="4101618" y="2137562"/>
                  <a:ext cx="2016471" cy="2020558"/>
                </a:xfrm>
                <a:prstGeom prst="ellipse">
                  <a:avLst/>
                </a:prstGeom>
                <a:solidFill>
                  <a:srgbClr val="BD0000"/>
                </a:solidFill>
                <a:ln w="25400" cap="flat" cmpd="sng" algn="ctr">
                  <a:noFill/>
                  <a:prstDash val="solid"/>
                </a:ln>
                <a:effectLst>
                  <a:innerShdw blurRad="63500" dist="25400" dir="18660000">
                    <a:prstClr val="black">
                      <a:alpha val="35000"/>
                    </a:prstClr>
                  </a:innerShdw>
                </a:effec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33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21" name="TextBox 65"/>
              <p:cNvSpPr txBox="1"/>
              <p:nvPr/>
            </p:nvSpPr>
            <p:spPr>
              <a:xfrm>
                <a:off x="3013414" y="3170427"/>
                <a:ext cx="739230" cy="2063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如何做</a:t>
                </a:r>
                <a:endParaRPr kumimoji="0" lang="zh-CN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5" name="组合 74"/>
            <p:cNvGrpSpPr/>
            <p:nvPr/>
          </p:nvGrpSpPr>
          <p:grpSpPr>
            <a:xfrm>
              <a:off x="2767905" y="1204653"/>
              <a:ext cx="725812" cy="727279"/>
              <a:chOff x="2845016" y="2727979"/>
              <a:chExt cx="1072726" cy="1074895"/>
            </a:xfrm>
          </p:grpSpPr>
          <p:grpSp>
            <p:nvGrpSpPr>
              <p:cNvPr id="114" name="Group 10"/>
              <p:cNvGrpSpPr/>
              <p:nvPr/>
            </p:nvGrpSpPr>
            <p:grpSpPr>
              <a:xfrm>
                <a:off x="2845016" y="2727979"/>
                <a:ext cx="1072726" cy="1074895"/>
                <a:chOff x="3692576" y="1742634"/>
                <a:chExt cx="2790379" cy="2796023"/>
              </a:xfrm>
            </p:grpSpPr>
            <p:grpSp>
              <p:nvGrpSpPr>
                <p:cNvPr id="116" name="组合 79"/>
                <p:cNvGrpSpPr/>
                <p:nvPr/>
              </p:nvGrpSpPr>
              <p:grpSpPr bwMode="auto">
                <a:xfrm>
                  <a:off x="3692576" y="1742634"/>
                  <a:ext cx="2790379" cy="2796023"/>
                  <a:chOff x="6379729" y="2488774"/>
                  <a:chExt cx="2513016" cy="2513016"/>
                </a:xfrm>
              </p:grpSpPr>
              <p:sp>
                <p:nvSpPr>
                  <p:cNvPr id="118" name="任意多边形 82"/>
                  <p:cNvSpPr/>
                  <p:nvPr/>
                </p:nvSpPr>
                <p:spPr>
                  <a:xfrm rot="3738964">
                    <a:off x="6379729" y="2488774"/>
                    <a:ext cx="2513016" cy="2513016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7000">
                        <a:srgbClr val="FFFFFF"/>
                      </a:gs>
                      <a:gs pos="88000">
                        <a:srgbClr val="FFFFFF">
                          <a:lumMod val="72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outerShdw blurRad="127000" dist="63500" dir="7380000" sx="102000" sy="102000" algn="tr" rotWithShape="0">
                      <a:prstClr val="black">
                        <a:alpha val="39000"/>
                      </a:prstClr>
                    </a:outerShdw>
                  </a:effectLst>
                </p:spPr>
                <p:txBody>
                  <a:bodyPr anchor="ctr"/>
                  <a:lstStyle/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119" name="任意多边形 83"/>
                  <p:cNvSpPr/>
                  <p:nvPr/>
                </p:nvSpPr>
                <p:spPr>
                  <a:xfrm rot="16377237">
                    <a:off x="6409518" y="2506881"/>
                    <a:ext cx="2476803" cy="2476800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29000">
                        <a:srgbClr val="FFFFFF"/>
                      </a:gs>
                      <a:gs pos="98000">
                        <a:srgbClr val="FFFFFF">
                          <a:lumMod val="75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0"/>
                  </a:effectLst>
                </p:spPr>
                <p:txBody>
                  <a:bodyPr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117" name="椭圆 80"/>
                <p:cNvSpPr/>
                <p:nvPr/>
              </p:nvSpPr>
              <p:spPr bwMode="auto">
                <a:xfrm>
                  <a:off x="4101618" y="2137562"/>
                  <a:ext cx="2016471" cy="2020558"/>
                </a:xfrm>
                <a:prstGeom prst="ellipse">
                  <a:avLst/>
                </a:prstGeom>
                <a:solidFill>
                  <a:srgbClr val="BD0000"/>
                </a:solidFill>
                <a:ln w="25400" cap="flat" cmpd="sng" algn="ctr">
                  <a:noFill/>
                  <a:prstDash val="solid"/>
                </a:ln>
                <a:effectLst>
                  <a:innerShdw blurRad="63500" dist="25400" dir="18660000">
                    <a:prstClr val="black">
                      <a:alpha val="35000"/>
                    </a:prstClr>
                  </a:innerShdw>
                </a:effec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33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15" name="TextBox 59"/>
              <p:cNvSpPr txBox="1"/>
              <p:nvPr/>
            </p:nvSpPr>
            <p:spPr>
              <a:xfrm>
                <a:off x="3021853" y="3001038"/>
                <a:ext cx="739230" cy="5913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kumimoji="0" lang="zh-CN" alt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4023786" y="2191480"/>
              <a:ext cx="725812" cy="727279"/>
              <a:chOff x="2845016" y="2727979"/>
              <a:chExt cx="1072726" cy="1074895"/>
            </a:xfrm>
          </p:grpSpPr>
          <p:grpSp>
            <p:nvGrpSpPr>
              <p:cNvPr id="108" name="Group 10"/>
              <p:cNvGrpSpPr/>
              <p:nvPr/>
            </p:nvGrpSpPr>
            <p:grpSpPr>
              <a:xfrm>
                <a:off x="2845016" y="2727979"/>
                <a:ext cx="1072726" cy="1074895"/>
                <a:chOff x="3692576" y="1742634"/>
                <a:chExt cx="2790379" cy="2796023"/>
              </a:xfrm>
            </p:grpSpPr>
            <p:grpSp>
              <p:nvGrpSpPr>
                <p:cNvPr id="110" name="组合 79"/>
                <p:cNvGrpSpPr/>
                <p:nvPr/>
              </p:nvGrpSpPr>
              <p:grpSpPr bwMode="auto">
                <a:xfrm>
                  <a:off x="3692576" y="1742634"/>
                  <a:ext cx="2790379" cy="2796023"/>
                  <a:chOff x="6379729" y="2488774"/>
                  <a:chExt cx="2513016" cy="2513016"/>
                </a:xfrm>
              </p:grpSpPr>
              <p:sp>
                <p:nvSpPr>
                  <p:cNvPr id="112" name="任意多边形 82"/>
                  <p:cNvSpPr/>
                  <p:nvPr/>
                </p:nvSpPr>
                <p:spPr>
                  <a:xfrm rot="3738964">
                    <a:off x="6379729" y="2488774"/>
                    <a:ext cx="2513016" cy="2513016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7000">
                        <a:srgbClr val="FFFFFF"/>
                      </a:gs>
                      <a:gs pos="88000">
                        <a:srgbClr val="FFFFFF">
                          <a:lumMod val="72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outerShdw blurRad="127000" dist="63500" dir="7380000" sx="102000" sy="102000" algn="tr" rotWithShape="0">
                      <a:prstClr val="black">
                        <a:alpha val="39000"/>
                      </a:prstClr>
                    </a:outerShdw>
                  </a:effectLst>
                </p:spPr>
                <p:txBody>
                  <a:bodyPr anchor="ctr"/>
                  <a:lstStyle/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113" name="任意多边形 83"/>
                  <p:cNvSpPr/>
                  <p:nvPr/>
                </p:nvSpPr>
                <p:spPr>
                  <a:xfrm rot="16377237">
                    <a:off x="6409518" y="2506881"/>
                    <a:ext cx="2476803" cy="2476800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29000">
                        <a:srgbClr val="FFFFFF"/>
                      </a:gs>
                      <a:gs pos="98000">
                        <a:srgbClr val="FFFFFF">
                          <a:lumMod val="75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0"/>
                  </a:effectLst>
                </p:spPr>
                <p:txBody>
                  <a:bodyPr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111" name="椭圆 80"/>
                <p:cNvSpPr/>
                <p:nvPr/>
              </p:nvSpPr>
              <p:spPr bwMode="auto">
                <a:xfrm>
                  <a:off x="4101618" y="2137562"/>
                  <a:ext cx="2016471" cy="2020558"/>
                </a:xfrm>
                <a:prstGeom prst="ellipse">
                  <a:avLst/>
                </a:prstGeom>
                <a:solidFill>
                  <a:srgbClr val="9E0000"/>
                </a:solidFill>
                <a:ln w="25400" cap="flat" cmpd="sng" algn="ctr">
                  <a:noFill/>
                  <a:prstDash val="solid"/>
                </a:ln>
                <a:effectLst>
                  <a:innerShdw blurRad="63500" dist="25400" dir="18660000">
                    <a:prstClr val="black">
                      <a:alpha val="35000"/>
                    </a:prstClr>
                  </a:innerShdw>
                </a:effec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33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09" name="TextBox 53"/>
              <p:cNvSpPr txBox="1"/>
              <p:nvPr/>
            </p:nvSpPr>
            <p:spPr>
              <a:xfrm>
                <a:off x="3021853" y="2989776"/>
                <a:ext cx="739230" cy="5913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kumimoji="0" lang="zh-CN" alt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1547568" y="2178763"/>
              <a:ext cx="725812" cy="727279"/>
              <a:chOff x="2845016" y="2727979"/>
              <a:chExt cx="1072726" cy="1074895"/>
            </a:xfrm>
          </p:grpSpPr>
          <p:grpSp>
            <p:nvGrpSpPr>
              <p:cNvPr id="102" name="Group 10"/>
              <p:cNvGrpSpPr/>
              <p:nvPr/>
            </p:nvGrpSpPr>
            <p:grpSpPr>
              <a:xfrm>
                <a:off x="2845016" y="2727979"/>
                <a:ext cx="1072726" cy="1074895"/>
                <a:chOff x="3692576" y="1742634"/>
                <a:chExt cx="2790379" cy="2796023"/>
              </a:xfrm>
            </p:grpSpPr>
            <p:grpSp>
              <p:nvGrpSpPr>
                <p:cNvPr id="104" name="组合 79"/>
                <p:cNvGrpSpPr/>
                <p:nvPr/>
              </p:nvGrpSpPr>
              <p:grpSpPr bwMode="auto">
                <a:xfrm>
                  <a:off x="3692576" y="1742634"/>
                  <a:ext cx="2790379" cy="2796023"/>
                  <a:chOff x="6379729" y="2488774"/>
                  <a:chExt cx="2513016" cy="2513016"/>
                </a:xfrm>
              </p:grpSpPr>
              <p:sp>
                <p:nvSpPr>
                  <p:cNvPr id="106" name="任意多边形 82"/>
                  <p:cNvSpPr/>
                  <p:nvPr/>
                </p:nvSpPr>
                <p:spPr>
                  <a:xfrm rot="3738964">
                    <a:off x="6379729" y="2488774"/>
                    <a:ext cx="2513016" cy="2513016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7000">
                        <a:srgbClr val="FFFFFF"/>
                      </a:gs>
                      <a:gs pos="88000">
                        <a:srgbClr val="FFFFFF">
                          <a:lumMod val="72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outerShdw blurRad="127000" dist="63500" dir="7380000" sx="102000" sy="102000" algn="tr" rotWithShape="0">
                      <a:prstClr val="black">
                        <a:alpha val="39000"/>
                      </a:prstClr>
                    </a:outerShdw>
                  </a:effectLst>
                </p:spPr>
                <p:txBody>
                  <a:bodyPr anchor="ctr"/>
                  <a:lstStyle/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107" name="任意多边形 83"/>
                  <p:cNvSpPr/>
                  <p:nvPr/>
                </p:nvSpPr>
                <p:spPr>
                  <a:xfrm rot="16377237">
                    <a:off x="6409518" y="2506881"/>
                    <a:ext cx="2476803" cy="2476800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29000">
                        <a:srgbClr val="FFFFFF"/>
                      </a:gs>
                      <a:gs pos="98000">
                        <a:srgbClr val="FFFFFF">
                          <a:lumMod val="75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0"/>
                  </a:effectLst>
                </p:spPr>
                <p:txBody>
                  <a:bodyPr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105" name="椭圆 80"/>
                <p:cNvSpPr/>
                <p:nvPr/>
              </p:nvSpPr>
              <p:spPr bwMode="auto">
                <a:xfrm>
                  <a:off x="4101618" y="2137562"/>
                  <a:ext cx="2016471" cy="2020558"/>
                </a:xfrm>
                <a:prstGeom prst="ellipse">
                  <a:avLst/>
                </a:prstGeom>
                <a:solidFill>
                  <a:srgbClr val="9E0000"/>
                </a:solidFill>
                <a:ln w="25400" cap="flat" cmpd="sng" algn="ctr">
                  <a:noFill/>
                  <a:prstDash val="solid"/>
                </a:ln>
                <a:effectLst>
                  <a:innerShdw blurRad="63500" dist="25400" dir="18660000">
                    <a:prstClr val="black">
                      <a:alpha val="35000"/>
                    </a:prstClr>
                  </a:innerShdw>
                </a:effec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33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03" name="TextBox 47"/>
              <p:cNvSpPr txBox="1"/>
              <p:nvPr/>
            </p:nvSpPr>
            <p:spPr>
              <a:xfrm>
                <a:off x="3021853" y="2989776"/>
                <a:ext cx="739230" cy="5913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kumimoji="0" lang="zh-CN" alt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8" name="组合 77"/>
            <p:cNvGrpSpPr/>
            <p:nvPr/>
          </p:nvGrpSpPr>
          <p:grpSpPr>
            <a:xfrm>
              <a:off x="2032703" y="3640540"/>
              <a:ext cx="725812" cy="727279"/>
              <a:chOff x="2845016" y="2727979"/>
              <a:chExt cx="1072726" cy="1074895"/>
            </a:xfrm>
          </p:grpSpPr>
          <p:grpSp>
            <p:nvGrpSpPr>
              <p:cNvPr id="96" name="Group 10"/>
              <p:cNvGrpSpPr/>
              <p:nvPr/>
            </p:nvGrpSpPr>
            <p:grpSpPr>
              <a:xfrm>
                <a:off x="2845016" y="2727979"/>
                <a:ext cx="1072726" cy="1074895"/>
                <a:chOff x="3692576" y="1742634"/>
                <a:chExt cx="2790379" cy="2796023"/>
              </a:xfrm>
            </p:grpSpPr>
            <p:grpSp>
              <p:nvGrpSpPr>
                <p:cNvPr id="98" name="组合 79"/>
                <p:cNvGrpSpPr/>
                <p:nvPr/>
              </p:nvGrpSpPr>
              <p:grpSpPr bwMode="auto">
                <a:xfrm>
                  <a:off x="3692576" y="1742634"/>
                  <a:ext cx="2790379" cy="2796023"/>
                  <a:chOff x="6379729" y="2488774"/>
                  <a:chExt cx="2513016" cy="2513016"/>
                </a:xfrm>
              </p:grpSpPr>
              <p:sp>
                <p:nvSpPr>
                  <p:cNvPr id="100" name="任意多边形 82"/>
                  <p:cNvSpPr/>
                  <p:nvPr/>
                </p:nvSpPr>
                <p:spPr>
                  <a:xfrm rot="3738964">
                    <a:off x="6379729" y="2488774"/>
                    <a:ext cx="2513016" cy="2513016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7000">
                        <a:srgbClr val="FFFFFF"/>
                      </a:gs>
                      <a:gs pos="88000">
                        <a:srgbClr val="FFFFFF">
                          <a:lumMod val="72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outerShdw blurRad="127000" dist="63500" dir="7380000" sx="102000" sy="102000" algn="tr" rotWithShape="0">
                      <a:prstClr val="black">
                        <a:alpha val="39000"/>
                      </a:prstClr>
                    </a:outerShdw>
                  </a:effectLst>
                </p:spPr>
                <p:txBody>
                  <a:bodyPr anchor="ctr"/>
                  <a:lstStyle/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101" name="任意多边形 83"/>
                  <p:cNvSpPr/>
                  <p:nvPr/>
                </p:nvSpPr>
                <p:spPr>
                  <a:xfrm rot="16377237">
                    <a:off x="6409518" y="2506881"/>
                    <a:ext cx="2476803" cy="2476800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29000">
                        <a:srgbClr val="FFFFFF"/>
                      </a:gs>
                      <a:gs pos="98000">
                        <a:srgbClr val="FFFFFF">
                          <a:lumMod val="75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0"/>
                  </a:effectLst>
                </p:spPr>
                <p:txBody>
                  <a:bodyPr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99" name="椭圆 80"/>
                <p:cNvSpPr/>
                <p:nvPr/>
              </p:nvSpPr>
              <p:spPr bwMode="auto">
                <a:xfrm>
                  <a:off x="4101618" y="2137562"/>
                  <a:ext cx="2016471" cy="2020558"/>
                </a:xfrm>
                <a:prstGeom prst="ellipse">
                  <a:avLst/>
                </a:prstGeom>
                <a:solidFill>
                  <a:srgbClr val="BD0000"/>
                </a:solidFill>
                <a:ln w="25400" cap="flat" cmpd="sng" algn="ctr">
                  <a:noFill/>
                  <a:prstDash val="solid"/>
                </a:ln>
                <a:effectLst>
                  <a:innerShdw blurRad="63500" dist="25400" dir="18660000">
                    <a:prstClr val="black">
                      <a:alpha val="35000"/>
                    </a:prstClr>
                  </a:innerShdw>
                </a:effec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33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97" name="TextBox 41"/>
              <p:cNvSpPr txBox="1"/>
              <p:nvPr/>
            </p:nvSpPr>
            <p:spPr>
              <a:xfrm>
                <a:off x="3021853" y="2989776"/>
                <a:ext cx="739230" cy="5913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kumimoji="0" lang="zh-CN" alt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3538921" y="3640540"/>
              <a:ext cx="725812" cy="727279"/>
              <a:chOff x="2845016" y="2727979"/>
              <a:chExt cx="1072726" cy="1074895"/>
            </a:xfrm>
          </p:grpSpPr>
          <p:grpSp>
            <p:nvGrpSpPr>
              <p:cNvPr id="90" name="Group 10"/>
              <p:cNvGrpSpPr/>
              <p:nvPr/>
            </p:nvGrpSpPr>
            <p:grpSpPr>
              <a:xfrm>
                <a:off x="2845016" y="2727979"/>
                <a:ext cx="1072726" cy="1074895"/>
                <a:chOff x="3692576" y="1742634"/>
                <a:chExt cx="2790379" cy="2796023"/>
              </a:xfrm>
            </p:grpSpPr>
            <p:grpSp>
              <p:nvGrpSpPr>
                <p:cNvPr id="92" name="组合 79"/>
                <p:cNvGrpSpPr/>
                <p:nvPr/>
              </p:nvGrpSpPr>
              <p:grpSpPr bwMode="auto">
                <a:xfrm>
                  <a:off x="3692576" y="1742634"/>
                  <a:ext cx="2790379" cy="2796023"/>
                  <a:chOff x="6379729" y="2488774"/>
                  <a:chExt cx="2513016" cy="2513016"/>
                </a:xfrm>
              </p:grpSpPr>
              <p:sp>
                <p:nvSpPr>
                  <p:cNvPr id="94" name="任意多边形 82"/>
                  <p:cNvSpPr/>
                  <p:nvPr/>
                </p:nvSpPr>
                <p:spPr>
                  <a:xfrm rot="3738964">
                    <a:off x="6379729" y="2488774"/>
                    <a:ext cx="2513016" cy="2513016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7000">
                        <a:srgbClr val="FFFFFF"/>
                      </a:gs>
                      <a:gs pos="88000">
                        <a:srgbClr val="FFFFFF">
                          <a:lumMod val="72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outerShdw blurRad="127000" dist="63500" dir="7380000" sx="102000" sy="102000" algn="tr" rotWithShape="0">
                      <a:prstClr val="black">
                        <a:alpha val="39000"/>
                      </a:prstClr>
                    </a:outerShdw>
                  </a:effectLst>
                </p:spPr>
                <p:txBody>
                  <a:bodyPr anchor="ctr"/>
                  <a:lstStyle/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95" name="任意多边形 83"/>
                  <p:cNvSpPr/>
                  <p:nvPr/>
                </p:nvSpPr>
                <p:spPr>
                  <a:xfrm rot="16377237">
                    <a:off x="6409518" y="2506881"/>
                    <a:ext cx="2476803" cy="2476800"/>
                  </a:xfrm>
                  <a:custGeom>
                    <a:avLst/>
                    <a:gdLst>
                      <a:gd name="connsiteX0" fmla="*/ 0 w 1800200"/>
                      <a:gd name="connsiteY0" fmla="*/ 900100 h 1800200"/>
                      <a:gd name="connsiteX1" fmla="*/ 263634 w 1800200"/>
                      <a:gd name="connsiteY1" fmla="*/ 263633 h 1800200"/>
                      <a:gd name="connsiteX2" fmla="*/ 900101 w 1800200"/>
                      <a:gd name="connsiteY2" fmla="*/ 1 h 1800200"/>
                      <a:gd name="connsiteX3" fmla="*/ 1536568 w 1800200"/>
                      <a:gd name="connsiteY3" fmla="*/ 263635 h 1800200"/>
                      <a:gd name="connsiteX4" fmla="*/ 1800200 w 1800200"/>
                      <a:gd name="connsiteY4" fmla="*/ 900102 h 1800200"/>
                      <a:gd name="connsiteX5" fmla="*/ 1536567 w 1800200"/>
                      <a:gd name="connsiteY5" fmla="*/ 1536569 h 1800200"/>
                      <a:gd name="connsiteX6" fmla="*/ 900100 w 1800200"/>
                      <a:gd name="connsiteY6" fmla="*/ 1800202 h 1800200"/>
                      <a:gd name="connsiteX7" fmla="*/ 263633 w 1800200"/>
                      <a:gd name="connsiteY7" fmla="*/ 1536568 h 1800200"/>
                      <a:gd name="connsiteX8" fmla="*/ 0 w 1800200"/>
                      <a:gd name="connsiteY8" fmla="*/ 900101 h 1800200"/>
                      <a:gd name="connsiteX9" fmla="*/ 0 w 1800200"/>
                      <a:gd name="connsiteY9" fmla="*/ 900100 h 18002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800200" h="1800200">
                        <a:moveTo>
                          <a:pt x="0" y="900100"/>
                        </a:moveTo>
                        <a:cubicBezTo>
                          <a:pt x="0" y="661379"/>
                          <a:pt x="94832" y="432435"/>
                          <a:pt x="263634" y="263633"/>
                        </a:cubicBezTo>
                        <a:cubicBezTo>
                          <a:pt x="432436" y="94832"/>
                          <a:pt x="661380" y="0"/>
                          <a:pt x="900101" y="1"/>
                        </a:cubicBezTo>
                        <a:cubicBezTo>
                          <a:pt x="1138822" y="1"/>
                          <a:pt x="1367766" y="94833"/>
                          <a:pt x="1536568" y="263635"/>
                        </a:cubicBezTo>
                        <a:cubicBezTo>
                          <a:pt x="1705369" y="432437"/>
                          <a:pt x="1800201" y="661381"/>
                          <a:pt x="1800200" y="900102"/>
                        </a:cubicBezTo>
                        <a:cubicBezTo>
                          <a:pt x="1800200" y="1138823"/>
                          <a:pt x="1705368" y="1367767"/>
                          <a:pt x="1536567" y="1536569"/>
                        </a:cubicBezTo>
                        <a:cubicBezTo>
                          <a:pt x="1367765" y="1705371"/>
                          <a:pt x="1138821" y="1800202"/>
                          <a:pt x="900100" y="1800202"/>
                        </a:cubicBezTo>
                        <a:cubicBezTo>
                          <a:pt x="661379" y="1800202"/>
                          <a:pt x="432435" y="1705370"/>
                          <a:pt x="263633" y="1536568"/>
                        </a:cubicBezTo>
                        <a:cubicBezTo>
                          <a:pt x="94832" y="1367766"/>
                          <a:pt x="0" y="1138822"/>
                          <a:pt x="0" y="900101"/>
                        </a:cubicBezTo>
                        <a:lnTo>
                          <a:pt x="0" y="90010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29000">
                        <a:srgbClr val="FFFFFF"/>
                      </a:gs>
                      <a:gs pos="98000">
                        <a:srgbClr val="FFFFFF">
                          <a:lumMod val="75000"/>
                        </a:srgbClr>
                      </a:gs>
                    </a:gsLst>
                    <a:lin ang="2700000" scaled="1"/>
                    <a:tileRect/>
                  </a:gradFill>
                  <a:ln w="25400" cap="flat" cmpd="sng" algn="ctr">
                    <a:noFill/>
                    <a:prstDash val="solid"/>
                  </a:ln>
                  <a:effectLst>
                    <a:softEdge rad="0"/>
                  </a:effectLst>
                </p:spPr>
                <p:txBody>
                  <a:bodyPr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6858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33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93" name="椭圆 80"/>
                <p:cNvSpPr/>
                <p:nvPr/>
              </p:nvSpPr>
              <p:spPr bwMode="auto">
                <a:xfrm>
                  <a:off x="4101618" y="2137562"/>
                  <a:ext cx="2016471" cy="2020558"/>
                </a:xfrm>
                <a:prstGeom prst="ellipse">
                  <a:avLst/>
                </a:prstGeom>
                <a:solidFill>
                  <a:srgbClr val="BD0000"/>
                </a:solidFill>
                <a:ln w="25400" cap="flat" cmpd="sng" algn="ctr">
                  <a:noFill/>
                  <a:prstDash val="solid"/>
                </a:ln>
                <a:effectLst>
                  <a:innerShdw blurRad="63500" dist="25400" dir="18660000">
                    <a:prstClr val="black">
                      <a:alpha val="35000"/>
                    </a:prstClr>
                  </a:innerShdw>
                </a:effec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6858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33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91" name="TextBox 35"/>
              <p:cNvSpPr txBox="1"/>
              <p:nvPr/>
            </p:nvSpPr>
            <p:spPr>
              <a:xfrm>
                <a:off x="3021853" y="2989776"/>
                <a:ext cx="739230" cy="5913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05</a:t>
                </a:r>
                <a:endParaRPr kumimoji="0" lang="zh-CN" alt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0" name="TextBox 29"/>
            <p:cNvSpPr txBox="1"/>
            <p:nvPr/>
          </p:nvSpPr>
          <p:spPr>
            <a:xfrm>
              <a:off x="1392312" y="1370539"/>
              <a:ext cx="1422984" cy="2713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惩罚一定要及时</a:t>
              </a:r>
              <a:endParaRPr kumimoji="0" lang="zh-CN" altLang="en-US" sz="2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TextBox 30"/>
            <p:cNvSpPr txBox="1"/>
            <p:nvPr/>
          </p:nvSpPr>
          <p:spPr>
            <a:xfrm>
              <a:off x="4844876" y="2418122"/>
              <a:ext cx="1342619" cy="2713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宣传一定要到位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TextBox 31"/>
            <p:cNvSpPr txBox="1"/>
            <p:nvPr/>
          </p:nvSpPr>
          <p:spPr>
            <a:xfrm>
              <a:off x="4338218" y="3920157"/>
              <a:ext cx="1342618" cy="2713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习惯一定要养成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TextBox 32"/>
            <p:cNvSpPr txBox="1"/>
            <p:nvPr/>
          </p:nvSpPr>
          <p:spPr>
            <a:xfrm>
              <a:off x="196959" y="2448302"/>
              <a:ext cx="1342619" cy="2713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制度一定要落实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TextBox 33"/>
            <p:cNvSpPr txBox="1"/>
            <p:nvPr/>
          </p:nvSpPr>
          <p:spPr>
            <a:xfrm>
              <a:off x="638750" y="3870314"/>
              <a:ext cx="1342618" cy="2713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表彰一定要重视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74"/>
          <a:stretch>
            <a:fillRect/>
          </a:stretch>
        </p:blipFill>
        <p:spPr>
          <a:xfrm>
            <a:off x="2652395" y="1535480"/>
            <a:ext cx="8052815" cy="4529709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74320" y="449590"/>
            <a:ext cx="46987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如何成为一个守规则的人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4888259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1390631" y="4888936"/>
            <a:ext cx="463777" cy="1236739"/>
            <a:chOff x="7212013" y="141288"/>
            <a:chExt cx="1047750" cy="2794000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55" name="Freeform 39"/>
            <p:cNvSpPr>
              <a:spLocks noEditPoints="1"/>
            </p:cNvSpPr>
            <p:nvPr/>
          </p:nvSpPr>
          <p:spPr bwMode="auto">
            <a:xfrm>
              <a:off x="7212013" y="141288"/>
              <a:ext cx="1047750" cy="2794000"/>
            </a:xfrm>
            <a:custGeom>
              <a:avLst/>
              <a:gdLst>
                <a:gd name="T0" fmla="*/ 223 w 472"/>
                <a:gd name="T1" fmla="*/ 735 h 1260"/>
                <a:gd name="T2" fmla="*/ 200 w 472"/>
                <a:gd name="T3" fmla="*/ 854 h 1260"/>
                <a:gd name="T4" fmla="*/ 194 w 472"/>
                <a:gd name="T5" fmla="*/ 1017 h 1260"/>
                <a:gd name="T6" fmla="*/ 157 w 472"/>
                <a:gd name="T7" fmla="*/ 1104 h 1260"/>
                <a:gd name="T8" fmla="*/ 143 w 472"/>
                <a:gd name="T9" fmla="*/ 1158 h 1260"/>
                <a:gd name="T10" fmla="*/ 85 w 472"/>
                <a:gd name="T11" fmla="*/ 1178 h 1260"/>
                <a:gd name="T12" fmla="*/ 25 w 472"/>
                <a:gd name="T13" fmla="*/ 1186 h 1260"/>
                <a:gd name="T14" fmla="*/ 30 w 472"/>
                <a:gd name="T15" fmla="*/ 1152 h 1260"/>
                <a:gd name="T16" fmla="*/ 79 w 472"/>
                <a:gd name="T17" fmla="*/ 1085 h 1260"/>
                <a:gd name="T18" fmla="*/ 96 w 472"/>
                <a:gd name="T19" fmla="*/ 1022 h 1260"/>
                <a:gd name="T20" fmla="*/ 112 w 472"/>
                <a:gd name="T21" fmla="*/ 851 h 1260"/>
                <a:gd name="T22" fmla="*/ 96 w 472"/>
                <a:gd name="T23" fmla="*/ 667 h 1260"/>
                <a:gd name="T24" fmla="*/ 109 w 472"/>
                <a:gd name="T25" fmla="*/ 531 h 1260"/>
                <a:gd name="T26" fmla="*/ 129 w 472"/>
                <a:gd name="T27" fmla="*/ 478 h 1260"/>
                <a:gd name="T28" fmla="*/ 107 w 472"/>
                <a:gd name="T29" fmla="*/ 367 h 1260"/>
                <a:gd name="T30" fmla="*/ 118 w 472"/>
                <a:gd name="T31" fmla="*/ 218 h 1260"/>
                <a:gd name="T32" fmla="*/ 212 w 472"/>
                <a:gd name="T33" fmla="*/ 180 h 1260"/>
                <a:gd name="T34" fmla="*/ 191 w 472"/>
                <a:gd name="T35" fmla="*/ 138 h 1260"/>
                <a:gd name="T36" fmla="*/ 186 w 472"/>
                <a:gd name="T37" fmla="*/ 26 h 1260"/>
                <a:gd name="T38" fmla="*/ 302 w 472"/>
                <a:gd name="T39" fmla="*/ 51 h 1260"/>
                <a:gd name="T40" fmla="*/ 302 w 472"/>
                <a:gd name="T41" fmla="*/ 127 h 1260"/>
                <a:gd name="T42" fmla="*/ 308 w 472"/>
                <a:gd name="T43" fmla="*/ 167 h 1260"/>
                <a:gd name="T44" fmla="*/ 443 w 472"/>
                <a:gd name="T45" fmla="*/ 255 h 1260"/>
                <a:gd name="T46" fmla="*/ 458 w 472"/>
                <a:gd name="T47" fmla="*/ 466 h 1260"/>
                <a:gd name="T48" fmla="*/ 375 w 472"/>
                <a:gd name="T49" fmla="*/ 575 h 1260"/>
                <a:gd name="T50" fmla="*/ 381 w 472"/>
                <a:gd name="T51" fmla="*/ 805 h 1260"/>
                <a:gd name="T52" fmla="*/ 414 w 472"/>
                <a:gd name="T53" fmla="*/ 989 h 1260"/>
                <a:gd name="T54" fmla="*/ 415 w 472"/>
                <a:gd name="T55" fmla="*/ 1094 h 1260"/>
                <a:gd name="T56" fmla="*/ 429 w 472"/>
                <a:gd name="T57" fmla="*/ 1172 h 1260"/>
                <a:gd name="T58" fmla="*/ 421 w 472"/>
                <a:gd name="T59" fmla="*/ 1215 h 1260"/>
                <a:gd name="T60" fmla="*/ 406 w 472"/>
                <a:gd name="T61" fmla="*/ 1260 h 1260"/>
                <a:gd name="T62" fmla="*/ 364 w 472"/>
                <a:gd name="T63" fmla="*/ 1237 h 1260"/>
                <a:gd name="T64" fmla="*/ 358 w 472"/>
                <a:gd name="T65" fmla="*/ 1195 h 1260"/>
                <a:gd name="T66" fmla="*/ 308 w 472"/>
                <a:gd name="T67" fmla="*/ 1104 h 1260"/>
                <a:gd name="T68" fmla="*/ 288 w 472"/>
                <a:gd name="T69" fmla="*/ 1003 h 1260"/>
                <a:gd name="T70" fmla="*/ 281 w 472"/>
                <a:gd name="T71" fmla="*/ 932 h 1260"/>
                <a:gd name="T72" fmla="*/ 256 w 472"/>
                <a:gd name="T73" fmla="*/ 839 h 1260"/>
                <a:gd name="T74" fmla="*/ 223 w 472"/>
                <a:gd name="T75" fmla="*/ 735 h 1260"/>
                <a:gd name="T76" fmla="*/ 360 w 472"/>
                <a:gd name="T77" fmla="*/ 481 h 1260"/>
                <a:gd name="T78" fmla="*/ 377 w 472"/>
                <a:gd name="T79" fmla="*/ 451 h 1260"/>
                <a:gd name="T80" fmla="*/ 386 w 472"/>
                <a:gd name="T81" fmla="*/ 425 h 1260"/>
                <a:gd name="T82" fmla="*/ 385 w 472"/>
                <a:gd name="T83" fmla="*/ 384 h 1260"/>
                <a:gd name="T84" fmla="*/ 370 w 472"/>
                <a:gd name="T85" fmla="*/ 355 h 1260"/>
                <a:gd name="T86" fmla="*/ 366 w 472"/>
                <a:gd name="T87" fmla="*/ 408 h 1260"/>
                <a:gd name="T88" fmla="*/ 360 w 472"/>
                <a:gd name="T89" fmla="*/ 481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72" h="1260">
                  <a:moveTo>
                    <a:pt x="223" y="735"/>
                  </a:moveTo>
                  <a:cubicBezTo>
                    <a:pt x="223" y="735"/>
                    <a:pt x="203" y="782"/>
                    <a:pt x="200" y="854"/>
                  </a:cubicBezTo>
                  <a:cubicBezTo>
                    <a:pt x="197" y="927"/>
                    <a:pt x="208" y="978"/>
                    <a:pt x="194" y="1017"/>
                  </a:cubicBezTo>
                  <a:cubicBezTo>
                    <a:pt x="180" y="1056"/>
                    <a:pt x="157" y="1082"/>
                    <a:pt x="157" y="1104"/>
                  </a:cubicBezTo>
                  <a:cubicBezTo>
                    <a:pt x="157" y="1125"/>
                    <a:pt x="160" y="1156"/>
                    <a:pt x="143" y="1158"/>
                  </a:cubicBezTo>
                  <a:cubicBezTo>
                    <a:pt x="126" y="1159"/>
                    <a:pt x="98" y="1164"/>
                    <a:pt x="85" y="1178"/>
                  </a:cubicBezTo>
                  <a:cubicBezTo>
                    <a:pt x="73" y="1192"/>
                    <a:pt x="50" y="1192"/>
                    <a:pt x="25" y="1186"/>
                  </a:cubicBezTo>
                  <a:cubicBezTo>
                    <a:pt x="0" y="1179"/>
                    <a:pt x="10" y="1164"/>
                    <a:pt x="30" y="1152"/>
                  </a:cubicBezTo>
                  <a:cubicBezTo>
                    <a:pt x="50" y="1139"/>
                    <a:pt x="76" y="1104"/>
                    <a:pt x="79" y="1085"/>
                  </a:cubicBezTo>
                  <a:cubicBezTo>
                    <a:pt x="82" y="1066"/>
                    <a:pt x="95" y="1039"/>
                    <a:pt x="96" y="1022"/>
                  </a:cubicBezTo>
                  <a:cubicBezTo>
                    <a:pt x="98" y="1005"/>
                    <a:pt x="112" y="876"/>
                    <a:pt x="112" y="851"/>
                  </a:cubicBezTo>
                  <a:cubicBezTo>
                    <a:pt x="112" y="826"/>
                    <a:pt x="92" y="712"/>
                    <a:pt x="96" y="667"/>
                  </a:cubicBezTo>
                  <a:cubicBezTo>
                    <a:pt x="101" y="622"/>
                    <a:pt x="99" y="560"/>
                    <a:pt x="109" y="531"/>
                  </a:cubicBezTo>
                  <a:cubicBezTo>
                    <a:pt x="118" y="502"/>
                    <a:pt x="129" y="489"/>
                    <a:pt x="129" y="478"/>
                  </a:cubicBezTo>
                  <a:cubicBezTo>
                    <a:pt x="129" y="464"/>
                    <a:pt x="103" y="445"/>
                    <a:pt x="107" y="367"/>
                  </a:cubicBezTo>
                  <a:cubicBezTo>
                    <a:pt x="110" y="336"/>
                    <a:pt x="95" y="232"/>
                    <a:pt x="118" y="218"/>
                  </a:cubicBezTo>
                  <a:cubicBezTo>
                    <a:pt x="141" y="204"/>
                    <a:pt x="212" y="180"/>
                    <a:pt x="212" y="180"/>
                  </a:cubicBezTo>
                  <a:cubicBezTo>
                    <a:pt x="212" y="180"/>
                    <a:pt x="198" y="161"/>
                    <a:pt x="191" y="138"/>
                  </a:cubicBezTo>
                  <a:cubicBezTo>
                    <a:pt x="183" y="115"/>
                    <a:pt x="152" y="43"/>
                    <a:pt x="186" y="26"/>
                  </a:cubicBezTo>
                  <a:cubicBezTo>
                    <a:pt x="220" y="9"/>
                    <a:pt x="294" y="0"/>
                    <a:pt x="302" y="51"/>
                  </a:cubicBezTo>
                  <a:cubicBezTo>
                    <a:pt x="310" y="102"/>
                    <a:pt x="307" y="108"/>
                    <a:pt x="302" y="127"/>
                  </a:cubicBezTo>
                  <a:cubicBezTo>
                    <a:pt x="298" y="146"/>
                    <a:pt x="298" y="158"/>
                    <a:pt x="308" y="167"/>
                  </a:cubicBezTo>
                  <a:cubicBezTo>
                    <a:pt x="319" y="177"/>
                    <a:pt x="443" y="232"/>
                    <a:pt x="443" y="255"/>
                  </a:cubicBezTo>
                  <a:cubicBezTo>
                    <a:pt x="443" y="255"/>
                    <a:pt x="472" y="435"/>
                    <a:pt x="458" y="466"/>
                  </a:cubicBezTo>
                  <a:cubicBezTo>
                    <a:pt x="445" y="497"/>
                    <a:pt x="398" y="555"/>
                    <a:pt x="375" y="575"/>
                  </a:cubicBezTo>
                  <a:cubicBezTo>
                    <a:pt x="375" y="597"/>
                    <a:pt x="370" y="752"/>
                    <a:pt x="381" y="805"/>
                  </a:cubicBezTo>
                  <a:cubicBezTo>
                    <a:pt x="392" y="857"/>
                    <a:pt x="417" y="958"/>
                    <a:pt x="414" y="989"/>
                  </a:cubicBezTo>
                  <a:cubicBezTo>
                    <a:pt x="410" y="1020"/>
                    <a:pt x="404" y="1066"/>
                    <a:pt x="415" y="1094"/>
                  </a:cubicBezTo>
                  <a:cubicBezTo>
                    <a:pt x="426" y="1122"/>
                    <a:pt x="434" y="1156"/>
                    <a:pt x="429" y="1172"/>
                  </a:cubicBezTo>
                  <a:cubicBezTo>
                    <a:pt x="424" y="1187"/>
                    <a:pt x="420" y="1199"/>
                    <a:pt x="421" y="1215"/>
                  </a:cubicBezTo>
                  <a:cubicBezTo>
                    <a:pt x="423" y="1230"/>
                    <a:pt x="424" y="1260"/>
                    <a:pt x="406" y="1260"/>
                  </a:cubicBezTo>
                  <a:cubicBezTo>
                    <a:pt x="387" y="1260"/>
                    <a:pt x="373" y="1254"/>
                    <a:pt x="364" y="1237"/>
                  </a:cubicBezTo>
                  <a:cubicBezTo>
                    <a:pt x="355" y="1220"/>
                    <a:pt x="375" y="1209"/>
                    <a:pt x="358" y="1195"/>
                  </a:cubicBezTo>
                  <a:cubicBezTo>
                    <a:pt x="341" y="1181"/>
                    <a:pt x="319" y="1136"/>
                    <a:pt x="308" y="1104"/>
                  </a:cubicBezTo>
                  <a:cubicBezTo>
                    <a:pt x="298" y="1071"/>
                    <a:pt x="290" y="1032"/>
                    <a:pt x="288" y="1003"/>
                  </a:cubicBezTo>
                  <a:cubicBezTo>
                    <a:pt x="287" y="974"/>
                    <a:pt x="284" y="941"/>
                    <a:pt x="281" y="932"/>
                  </a:cubicBezTo>
                  <a:cubicBezTo>
                    <a:pt x="278" y="922"/>
                    <a:pt x="256" y="864"/>
                    <a:pt x="256" y="839"/>
                  </a:cubicBezTo>
                  <a:cubicBezTo>
                    <a:pt x="256" y="814"/>
                    <a:pt x="235" y="753"/>
                    <a:pt x="223" y="735"/>
                  </a:cubicBezTo>
                  <a:close/>
                  <a:moveTo>
                    <a:pt x="360" y="481"/>
                  </a:moveTo>
                  <a:cubicBezTo>
                    <a:pt x="377" y="451"/>
                    <a:pt x="377" y="451"/>
                    <a:pt x="377" y="451"/>
                  </a:cubicBezTo>
                  <a:cubicBezTo>
                    <a:pt x="377" y="451"/>
                    <a:pt x="386" y="444"/>
                    <a:pt x="386" y="425"/>
                  </a:cubicBezTo>
                  <a:cubicBezTo>
                    <a:pt x="386" y="406"/>
                    <a:pt x="388" y="393"/>
                    <a:pt x="385" y="384"/>
                  </a:cubicBezTo>
                  <a:cubicBezTo>
                    <a:pt x="381" y="374"/>
                    <a:pt x="370" y="355"/>
                    <a:pt x="370" y="355"/>
                  </a:cubicBezTo>
                  <a:cubicBezTo>
                    <a:pt x="370" y="355"/>
                    <a:pt x="366" y="399"/>
                    <a:pt x="366" y="408"/>
                  </a:cubicBezTo>
                  <a:cubicBezTo>
                    <a:pt x="366" y="417"/>
                    <a:pt x="360" y="481"/>
                    <a:pt x="360" y="48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40"/>
            <p:cNvSpPr/>
            <p:nvPr/>
          </p:nvSpPr>
          <p:spPr bwMode="auto">
            <a:xfrm>
              <a:off x="7662863" y="492125"/>
              <a:ext cx="244475" cy="546100"/>
            </a:xfrm>
            <a:custGeom>
              <a:avLst/>
              <a:gdLst>
                <a:gd name="T0" fmla="*/ 0 w 110"/>
                <a:gd name="T1" fmla="*/ 246 h 246"/>
                <a:gd name="T2" fmla="*/ 67 w 110"/>
                <a:gd name="T3" fmla="*/ 102 h 246"/>
                <a:gd name="T4" fmla="*/ 110 w 110"/>
                <a:gd name="T5" fmla="*/ 13 h 246"/>
                <a:gd name="T6" fmla="*/ 98 w 110"/>
                <a:gd name="T7" fmla="*/ 0 h 246"/>
                <a:gd name="T8" fmla="*/ 45 w 110"/>
                <a:gd name="T9" fmla="*/ 44 h 246"/>
                <a:gd name="T10" fmla="*/ 9 w 110"/>
                <a:gd name="T11" fmla="*/ 22 h 246"/>
                <a:gd name="T12" fmla="*/ 2 w 110"/>
                <a:gd name="T13" fmla="*/ 37 h 246"/>
                <a:gd name="T14" fmla="*/ 0 w 110"/>
                <a:gd name="T1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246">
                  <a:moveTo>
                    <a:pt x="0" y="246"/>
                  </a:moveTo>
                  <a:cubicBezTo>
                    <a:pt x="0" y="246"/>
                    <a:pt x="50" y="133"/>
                    <a:pt x="67" y="102"/>
                  </a:cubicBezTo>
                  <a:cubicBezTo>
                    <a:pt x="84" y="71"/>
                    <a:pt x="110" y="13"/>
                    <a:pt x="110" y="13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57" y="43"/>
                    <a:pt x="45" y="44"/>
                  </a:cubicBezTo>
                  <a:cubicBezTo>
                    <a:pt x="33" y="45"/>
                    <a:pt x="12" y="26"/>
                    <a:pt x="9" y="22"/>
                  </a:cubicBezTo>
                  <a:cubicBezTo>
                    <a:pt x="7" y="17"/>
                    <a:pt x="3" y="25"/>
                    <a:pt x="2" y="37"/>
                  </a:cubicBezTo>
                  <a:cubicBezTo>
                    <a:pt x="1" y="49"/>
                    <a:pt x="0" y="246"/>
                    <a:pt x="0" y="2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41"/>
            <p:cNvSpPr/>
            <p:nvPr/>
          </p:nvSpPr>
          <p:spPr bwMode="auto">
            <a:xfrm>
              <a:off x="7664450" y="592138"/>
              <a:ext cx="114300" cy="431800"/>
            </a:xfrm>
            <a:custGeom>
              <a:avLst/>
              <a:gdLst>
                <a:gd name="T0" fmla="*/ 51 w 51"/>
                <a:gd name="T1" fmla="*/ 14 h 195"/>
                <a:gd name="T2" fmla="*/ 40 w 51"/>
                <a:gd name="T3" fmla="*/ 0 h 195"/>
                <a:gd name="T4" fmla="*/ 26 w 51"/>
                <a:gd name="T5" fmla="*/ 14 h 195"/>
                <a:gd name="T6" fmla="*/ 31 w 51"/>
                <a:gd name="T7" fmla="*/ 28 h 195"/>
                <a:gd name="T8" fmla="*/ 0 w 51"/>
                <a:gd name="T9" fmla="*/ 94 h 195"/>
                <a:gd name="T10" fmla="*/ 0 w 51"/>
                <a:gd name="T11" fmla="*/ 195 h 195"/>
                <a:gd name="T12" fmla="*/ 45 w 51"/>
                <a:gd name="T13" fmla="*/ 97 h 195"/>
                <a:gd name="T14" fmla="*/ 45 w 51"/>
                <a:gd name="T15" fmla="*/ 31 h 195"/>
                <a:gd name="T16" fmla="*/ 51 w 51"/>
                <a:gd name="T17" fmla="*/ 1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95">
                  <a:moveTo>
                    <a:pt x="51" y="14"/>
                  </a:moveTo>
                  <a:cubicBezTo>
                    <a:pt x="51" y="14"/>
                    <a:pt x="47" y="0"/>
                    <a:pt x="40" y="0"/>
                  </a:cubicBezTo>
                  <a:cubicBezTo>
                    <a:pt x="33" y="0"/>
                    <a:pt x="25" y="9"/>
                    <a:pt x="26" y="14"/>
                  </a:cubicBezTo>
                  <a:cubicBezTo>
                    <a:pt x="26" y="19"/>
                    <a:pt x="33" y="24"/>
                    <a:pt x="31" y="28"/>
                  </a:cubicBezTo>
                  <a:cubicBezTo>
                    <a:pt x="28" y="31"/>
                    <a:pt x="1" y="85"/>
                    <a:pt x="0" y="94"/>
                  </a:cubicBezTo>
                  <a:cubicBezTo>
                    <a:pt x="0" y="103"/>
                    <a:pt x="0" y="195"/>
                    <a:pt x="0" y="195"/>
                  </a:cubicBezTo>
                  <a:cubicBezTo>
                    <a:pt x="45" y="97"/>
                    <a:pt x="45" y="97"/>
                    <a:pt x="45" y="97"/>
                  </a:cubicBezTo>
                  <a:cubicBezTo>
                    <a:pt x="45" y="97"/>
                    <a:pt x="44" y="33"/>
                    <a:pt x="45" y="31"/>
                  </a:cubicBezTo>
                  <a:cubicBezTo>
                    <a:pt x="47" y="28"/>
                    <a:pt x="51" y="19"/>
                    <a:pt x="51" y="14"/>
                  </a:cubicBezTo>
                  <a:close/>
                </a:path>
              </a:pathLst>
            </a:custGeom>
            <a:solidFill>
              <a:srgbClr val="4E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42"/>
            <p:cNvSpPr/>
            <p:nvPr/>
          </p:nvSpPr>
          <p:spPr bwMode="auto">
            <a:xfrm>
              <a:off x="7689850" y="592138"/>
              <a:ext cx="63500" cy="60325"/>
            </a:xfrm>
            <a:custGeom>
              <a:avLst/>
              <a:gdLst>
                <a:gd name="T0" fmla="*/ 0 w 29"/>
                <a:gd name="T1" fmla="*/ 27 h 27"/>
                <a:gd name="T2" fmla="*/ 29 w 29"/>
                <a:gd name="T3" fmla="*/ 0 h 27"/>
                <a:gd name="T4" fmla="*/ 29 w 29"/>
                <a:gd name="T5" fmla="*/ 0 h 27"/>
                <a:gd name="T6" fmla="*/ 29 w 29"/>
                <a:gd name="T7" fmla="*/ 1 h 27"/>
                <a:gd name="T8" fmla="*/ 1 w 29"/>
                <a:gd name="T9" fmla="*/ 27 h 27"/>
                <a:gd name="T10" fmla="*/ 1 w 29"/>
                <a:gd name="T11" fmla="*/ 27 h 27"/>
                <a:gd name="T12" fmla="*/ 1 w 29"/>
                <a:gd name="T13" fmla="*/ 27 h 27"/>
                <a:gd name="T14" fmla="*/ 0 w 29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7">
                  <a:moveTo>
                    <a:pt x="0" y="27"/>
                  </a:moveTo>
                  <a:cubicBezTo>
                    <a:pt x="0" y="12"/>
                    <a:pt x="13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14" y="1"/>
                    <a:pt x="1" y="1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7"/>
                    <a:pt x="0" y="27"/>
                    <a:pt x="0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43"/>
            <p:cNvSpPr/>
            <p:nvPr/>
          </p:nvSpPr>
          <p:spPr bwMode="auto">
            <a:xfrm>
              <a:off x="7753350" y="592138"/>
              <a:ext cx="49213" cy="74613"/>
            </a:xfrm>
            <a:custGeom>
              <a:avLst/>
              <a:gdLst>
                <a:gd name="T0" fmla="*/ 20 w 22"/>
                <a:gd name="T1" fmla="*/ 34 h 34"/>
                <a:gd name="T2" fmla="*/ 0 w 22"/>
                <a:gd name="T3" fmla="*/ 1 h 34"/>
                <a:gd name="T4" fmla="*/ 0 w 22"/>
                <a:gd name="T5" fmla="*/ 1 h 34"/>
                <a:gd name="T6" fmla="*/ 0 w 22"/>
                <a:gd name="T7" fmla="*/ 0 h 34"/>
                <a:gd name="T8" fmla="*/ 22 w 22"/>
                <a:gd name="T9" fmla="*/ 34 h 34"/>
                <a:gd name="T10" fmla="*/ 22 w 22"/>
                <a:gd name="T11" fmla="*/ 34 h 34"/>
                <a:gd name="T12" fmla="*/ 22 w 22"/>
                <a:gd name="T13" fmla="*/ 34 h 34"/>
                <a:gd name="T14" fmla="*/ 20 w 22"/>
                <a:gd name="T1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4">
                  <a:moveTo>
                    <a:pt x="20" y="34"/>
                  </a:moveTo>
                  <a:cubicBezTo>
                    <a:pt x="20" y="16"/>
                    <a:pt x="1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0"/>
                    <a:pt x="22" y="16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44"/>
            <p:cNvSpPr/>
            <p:nvPr/>
          </p:nvSpPr>
          <p:spPr bwMode="auto">
            <a:xfrm>
              <a:off x="7664450" y="593725"/>
              <a:ext cx="26988" cy="58738"/>
            </a:xfrm>
            <a:custGeom>
              <a:avLst/>
              <a:gdLst>
                <a:gd name="T0" fmla="*/ 0 w 17"/>
                <a:gd name="T1" fmla="*/ 2 h 37"/>
                <a:gd name="T2" fmla="*/ 2 w 17"/>
                <a:gd name="T3" fmla="*/ 0 h 37"/>
                <a:gd name="T4" fmla="*/ 17 w 17"/>
                <a:gd name="T5" fmla="*/ 37 h 37"/>
                <a:gd name="T6" fmla="*/ 16 w 17"/>
                <a:gd name="T7" fmla="*/ 37 h 37"/>
                <a:gd name="T8" fmla="*/ 0 w 17"/>
                <a:gd name="T9" fmla="*/ 2 h 37"/>
                <a:gd name="T10" fmla="*/ 0 w 17"/>
                <a:gd name="T11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37">
                  <a:moveTo>
                    <a:pt x="0" y="2"/>
                  </a:moveTo>
                  <a:lnTo>
                    <a:pt x="2" y="0"/>
                  </a:lnTo>
                  <a:lnTo>
                    <a:pt x="17" y="37"/>
                  </a:lnTo>
                  <a:lnTo>
                    <a:pt x="16" y="37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45"/>
            <p:cNvSpPr/>
            <p:nvPr/>
          </p:nvSpPr>
          <p:spPr bwMode="auto">
            <a:xfrm>
              <a:off x="7797800" y="596900"/>
              <a:ext cx="73025" cy="73025"/>
            </a:xfrm>
            <a:custGeom>
              <a:avLst/>
              <a:gdLst>
                <a:gd name="T0" fmla="*/ 0 w 46"/>
                <a:gd name="T1" fmla="*/ 44 h 46"/>
                <a:gd name="T2" fmla="*/ 45 w 46"/>
                <a:gd name="T3" fmla="*/ 0 h 46"/>
                <a:gd name="T4" fmla="*/ 46 w 46"/>
                <a:gd name="T5" fmla="*/ 1 h 46"/>
                <a:gd name="T6" fmla="*/ 2 w 46"/>
                <a:gd name="T7" fmla="*/ 46 h 46"/>
                <a:gd name="T8" fmla="*/ 0 w 46"/>
                <a:gd name="T9" fmla="*/ 44 h 46"/>
                <a:gd name="T10" fmla="*/ 0 w 46"/>
                <a:gd name="T11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6">
                  <a:moveTo>
                    <a:pt x="0" y="44"/>
                  </a:moveTo>
                  <a:lnTo>
                    <a:pt x="45" y="0"/>
                  </a:lnTo>
                  <a:lnTo>
                    <a:pt x="46" y="1"/>
                  </a:lnTo>
                  <a:lnTo>
                    <a:pt x="2" y="46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582184" y="1125807"/>
            <a:ext cx="1408127" cy="1932264"/>
            <a:chOff x="4917506" y="2527941"/>
            <a:chExt cx="1408127" cy="1932264"/>
          </a:xfrm>
        </p:grpSpPr>
        <p:sp>
          <p:nvSpPr>
            <p:cNvPr id="48" name="泪滴形 47"/>
            <p:cNvSpPr/>
            <p:nvPr/>
          </p:nvSpPr>
          <p:spPr>
            <a:xfrm rot="8153283">
              <a:off x="4964347" y="2579475"/>
              <a:ext cx="1309667" cy="1309667"/>
            </a:xfrm>
            <a:prstGeom prst="teardrop">
              <a:avLst>
                <a:gd name="adj" fmla="val 118585"/>
              </a:avLst>
            </a:prstGeom>
            <a:solidFill>
              <a:srgbClr val="BE100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156500" y="3117158"/>
              <a:ext cx="11055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温馨提示：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泪滴形 66"/>
            <p:cNvSpPr/>
            <p:nvPr/>
          </p:nvSpPr>
          <p:spPr>
            <a:xfrm rot="8153283">
              <a:off x="4917506" y="2527941"/>
              <a:ext cx="1408127" cy="1408127"/>
            </a:xfrm>
            <a:prstGeom prst="teardrop">
              <a:avLst>
                <a:gd name="adj" fmla="val 118585"/>
              </a:avLst>
            </a:prstGeom>
            <a:noFill/>
            <a:ln>
              <a:solidFill>
                <a:srgbClr val="BE1007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5542223" y="4339634"/>
              <a:ext cx="120774" cy="120571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11024153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951120" y="2127456"/>
            <a:ext cx="7455325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一、出门戴口罩，别去凑热闹，洗手勤开窗，少吃多睡觉，各位请记牢，健康最重要！</a:t>
            </a:r>
            <a:endParaRPr lang="zh-CN" altLang="en-US" dirty="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二、须警惕，不轻视，少出门，少聚集，打喷嚏，捂口鼻，喷嚏后，慎揉眼，有症状，早就医。</a:t>
            </a:r>
            <a:endParaRPr lang="zh-CN" altLang="en-US" dirty="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三、不恐慌，不信谣，不传谣。</a:t>
            </a:r>
            <a:endParaRPr lang="zh-CN" altLang="en-US" dirty="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四、注意饮食，保持良好的生活方式，坚持体育锻炼。</a:t>
            </a:r>
            <a:endParaRPr lang="zh-CN" altLang="en-US" dirty="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五、合理作息，定期清洁。</a:t>
            </a:r>
            <a:endParaRPr lang="zh-CN" altLang="en-US" dirty="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六、</a:t>
            </a:r>
            <a:r>
              <a:rPr lang="zh-CN" altLang="en-US" dirty="0"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讲卫生，</a:t>
            </a:r>
            <a:r>
              <a:rPr lang="zh-CN" altLang="en-US" dirty="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不给病毒可乘之机，保护自己，也是对他人负责。</a:t>
            </a:r>
            <a:endParaRPr lang="zh-CN" altLang="en-US" dirty="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98418" y="1184584"/>
            <a:ext cx="79031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>
                <a:ln w="22225">
                  <a:noFill/>
                  <a:prstDash val="solid"/>
                </a:ln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武汉加油！湖北加油！中国加油！</a:t>
            </a:r>
            <a:endParaRPr lang="zh-CN" altLang="en-US" sz="4000" b="1" cap="none" spc="0" dirty="0">
              <a:ln w="22225">
                <a:noFill/>
                <a:prstDash val="solid"/>
              </a:ln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6722772" y="3245476"/>
            <a:ext cx="5469228" cy="64394"/>
          </a:xfrm>
          <a:prstGeom prst="rect">
            <a:avLst/>
          </a:prstGeom>
          <a:solidFill>
            <a:srgbClr val="B82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7243264" y="1982450"/>
            <a:ext cx="321434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>
                <a:solidFill>
                  <a:srgbClr val="B82E24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谢  谢</a:t>
            </a:r>
            <a:endParaRPr lang="zh-CN" altLang="en-US" sz="6000" b="1" dirty="0">
              <a:solidFill>
                <a:srgbClr val="141316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1226</Words>
  <Application>WPS 演示</Application>
  <PresentationFormat>宽屏</PresentationFormat>
  <Paragraphs>318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6" baseType="lpstr">
      <vt:lpstr>Arial</vt:lpstr>
      <vt:lpstr>宋体</vt:lpstr>
      <vt:lpstr>Wingdings</vt:lpstr>
      <vt:lpstr>Calibri</vt:lpstr>
      <vt:lpstr>微软雅黑</vt:lpstr>
      <vt:lpstr>Arial</vt:lpstr>
      <vt:lpstr>Impact</vt:lpstr>
      <vt:lpstr>Calibri</vt:lpstr>
      <vt:lpstr>Adobe Arabic</vt:lpstr>
      <vt:lpstr>Segoe Print</vt:lpstr>
      <vt:lpstr>楷体</vt:lpstr>
      <vt:lpstr>Times New Roman</vt:lpstr>
      <vt:lpstr>华文新魏</vt:lpstr>
      <vt:lpstr>Arial Unicode MS</vt:lpstr>
      <vt:lpstr>方正兰亭超细黑简体</vt:lpstr>
      <vt:lpstr>方正粗黑宋简体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ROG PC</cp:lastModifiedBy>
  <cp:revision>52</cp:revision>
  <dcterms:created xsi:type="dcterms:W3CDTF">2013-08-14T15:08:00Z</dcterms:created>
  <dcterms:modified xsi:type="dcterms:W3CDTF">2020-03-25T10:00:19Z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2052-11.1.0.9292</vt:lpwstr>
  </property>
</Properties>
</file>