
<file path=[Content_Types].xml><?xml version="1.0" encoding="utf-8"?>
<Types xmlns="http://schemas.openxmlformats.org/package/2006/content-types">
  <Default Extension="jpeg" ContentType="image/jpeg"/>
  <Default Extension="wdp" ContentType="image/vnd.ms-photo"/>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handoutMasterIdLst>
    <p:handoutMasterId r:id="rId31"/>
  </p:handoutMasterIdLst>
  <p:sldIdLst>
    <p:sldId id="289" r:id="rId3"/>
    <p:sldId id="288" r:id="rId4"/>
    <p:sldId id="291" r:id="rId5"/>
    <p:sldId id="296" r:id="rId6"/>
    <p:sldId id="299" r:id="rId7"/>
    <p:sldId id="351" r:id="rId8"/>
    <p:sldId id="349" r:id="rId9"/>
    <p:sldId id="350" r:id="rId10"/>
    <p:sldId id="346" r:id="rId11"/>
    <p:sldId id="297" r:id="rId12"/>
    <p:sldId id="298" r:id="rId13"/>
    <p:sldId id="302" r:id="rId14"/>
    <p:sldId id="303" r:id="rId15"/>
    <p:sldId id="313" r:id="rId16"/>
    <p:sldId id="322" r:id="rId17"/>
    <p:sldId id="320" r:id="rId18"/>
    <p:sldId id="323" r:id="rId19"/>
    <p:sldId id="368" r:id="rId20"/>
    <p:sldId id="370" r:id="rId21"/>
    <p:sldId id="371" r:id="rId22"/>
    <p:sldId id="325" r:id="rId23"/>
    <p:sldId id="328" r:id="rId24"/>
    <p:sldId id="330" r:id="rId25"/>
    <p:sldId id="329" r:id="rId26"/>
    <p:sldId id="333" r:id="rId27"/>
    <p:sldId id="372" r:id="rId28"/>
    <p:sldId id="374" r:id="rId2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69" d="100"/>
          <a:sy n="69" d="100"/>
        </p:scale>
        <p:origin x="84" y="108"/>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handoutMaster" Target="handoutMasters/handoutMaster1.xml"/><Relationship Id="rId30"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8.png"/><Relationship Id="rId7" Type="http://schemas.openxmlformats.org/officeDocument/2006/relationships/image" Target="../media/image7.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9" Type="http://schemas.openxmlformats.org/officeDocument/2006/relationships/image" Target="../media/image7.png"/><Relationship Id="rId8" Type="http://schemas.openxmlformats.org/officeDocument/2006/relationships/image" Target="../media/image6.png"/><Relationship Id="rId7" Type="http://schemas.openxmlformats.org/officeDocument/2006/relationships/image" Target="../media/image13.png"/><Relationship Id="rId6" Type="http://schemas.openxmlformats.org/officeDocument/2006/relationships/image" Target="../media/image5.png"/><Relationship Id="rId5" Type="http://schemas.openxmlformats.org/officeDocument/2006/relationships/image" Target="../media/image4.png"/><Relationship Id="rId4" Type="http://schemas.microsoft.com/office/2007/relationships/hdphoto" Target="../media/image12.wdp"/><Relationship Id="rId3" Type="http://schemas.openxmlformats.org/officeDocument/2006/relationships/image" Target="../media/image11.png"/><Relationship Id="rId2" Type="http://schemas.microsoft.com/office/2007/relationships/hdphoto" Target="../media/image10.wdp"/><Relationship Id="rId10" Type="http://schemas.openxmlformats.org/officeDocument/2006/relationships/slideLayout" Target="../slideLayouts/slideLayout2.xml"/><Relationship Id="rId1"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slideLayout" Target="../slideLayouts/slideLayout2.xml"/><Relationship Id="rId7" Type="http://schemas.openxmlformats.org/officeDocument/2006/relationships/image" Target="../media/image7.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2.png"/><Relationship Id="rId3" Type="http://schemas.microsoft.com/office/2007/relationships/hdphoto" Target="../media/image16.wdp"/><Relationship Id="rId2" Type="http://schemas.openxmlformats.org/officeDocument/2006/relationships/image" Target="../media/image15.png"/><Relationship Id="rId1" Type="http://schemas.openxmlformats.org/officeDocument/2006/relationships/image" Target="../media/image14.png"/></Relationships>
</file>

<file path=ppt/slides/_rels/slide4.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8.png"/><Relationship Id="rId7" Type="http://schemas.openxmlformats.org/officeDocument/2006/relationships/image" Target="../media/image13.png"/><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slideLayout" Target="../slideLayouts/slideLayout2.xml"/><Relationship Id="rId7" Type="http://schemas.openxmlformats.org/officeDocument/2006/relationships/image" Target="../media/image18.png"/><Relationship Id="rId6" Type="http://schemas.openxmlformats.org/officeDocument/2006/relationships/image" Target="../media/image14.png"/><Relationship Id="rId5" Type="http://schemas.openxmlformats.org/officeDocument/2006/relationships/image" Target="../media/image5.png"/><Relationship Id="rId4" Type="http://schemas.openxmlformats.org/officeDocument/2006/relationships/image" Target="../media/image17.png"/><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image" Target="../media/image6.png"/></Relationships>
</file>

<file path=ppt/slides/_rels/slide6.xml.rels><?xml version="1.0" encoding="UTF-8" standalone="yes"?>
<Relationships xmlns="http://schemas.openxmlformats.org/package/2006/relationships"><Relationship Id="rId9" Type="http://schemas.openxmlformats.org/officeDocument/2006/relationships/image" Target="../media/image20.jpeg"/><Relationship Id="rId8" Type="http://schemas.openxmlformats.org/officeDocument/2006/relationships/image" Target="../media/image19.jpeg"/><Relationship Id="rId7" Type="http://schemas.openxmlformats.org/officeDocument/2006/relationships/image" Target="../media/image18.png"/><Relationship Id="rId6" Type="http://schemas.openxmlformats.org/officeDocument/2006/relationships/image" Target="../media/image14.png"/><Relationship Id="rId5" Type="http://schemas.openxmlformats.org/officeDocument/2006/relationships/image" Target="../media/image5.png"/><Relationship Id="rId4" Type="http://schemas.openxmlformats.org/officeDocument/2006/relationships/image" Target="../media/image17.png"/><Relationship Id="rId3" Type="http://schemas.openxmlformats.org/officeDocument/2006/relationships/image" Target="../media/image4.png"/><Relationship Id="rId2" Type="http://schemas.openxmlformats.org/officeDocument/2006/relationships/image" Target="../media/image7.png"/><Relationship Id="rId10" Type="http://schemas.openxmlformats.org/officeDocument/2006/relationships/slideLayout" Target="../slideLayouts/slideLayout2.xml"/><Relationship Id="rId1" Type="http://schemas.openxmlformats.org/officeDocument/2006/relationships/image" Target="../media/image6.png"/></Relationships>
</file>

<file path=ppt/slides/_rels/slide7.xml.rels><?xml version="1.0" encoding="UTF-8" standalone="yes"?>
<Relationships xmlns="http://schemas.openxmlformats.org/package/2006/relationships"><Relationship Id="rId9" Type="http://schemas.openxmlformats.org/officeDocument/2006/relationships/image" Target="../media/image22.png"/><Relationship Id="rId8" Type="http://schemas.openxmlformats.org/officeDocument/2006/relationships/image" Target="../media/image21.jpeg"/><Relationship Id="rId7" Type="http://schemas.openxmlformats.org/officeDocument/2006/relationships/image" Target="../media/image18.png"/><Relationship Id="rId6" Type="http://schemas.openxmlformats.org/officeDocument/2006/relationships/image" Target="../media/image14.png"/><Relationship Id="rId5" Type="http://schemas.openxmlformats.org/officeDocument/2006/relationships/image" Target="../media/image5.png"/><Relationship Id="rId4" Type="http://schemas.openxmlformats.org/officeDocument/2006/relationships/image" Target="../media/image17.png"/><Relationship Id="rId3" Type="http://schemas.openxmlformats.org/officeDocument/2006/relationships/image" Target="../media/image4.png"/><Relationship Id="rId2" Type="http://schemas.openxmlformats.org/officeDocument/2006/relationships/image" Target="../media/image7.png"/><Relationship Id="rId10" Type="http://schemas.openxmlformats.org/officeDocument/2006/relationships/slideLayout" Target="../slideLayouts/slideLayout2.xml"/><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9" Type="http://schemas.openxmlformats.org/officeDocument/2006/relationships/image" Target="../media/image24.jpeg"/><Relationship Id="rId8" Type="http://schemas.openxmlformats.org/officeDocument/2006/relationships/image" Target="../media/image23.jpeg"/><Relationship Id="rId7" Type="http://schemas.openxmlformats.org/officeDocument/2006/relationships/image" Target="../media/image18.png"/><Relationship Id="rId6" Type="http://schemas.openxmlformats.org/officeDocument/2006/relationships/image" Target="../media/image14.png"/><Relationship Id="rId5" Type="http://schemas.openxmlformats.org/officeDocument/2006/relationships/image" Target="../media/image5.png"/><Relationship Id="rId4" Type="http://schemas.openxmlformats.org/officeDocument/2006/relationships/image" Target="../media/image17.png"/><Relationship Id="rId3" Type="http://schemas.openxmlformats.org/officeDocument/2006/relationships/image" Target="../media/image4.png"/><Relationship Id="rId2" Type="http://schemas.openxmlformats.org/officeDocument/2006/relationships/image" Target="../media/image7.png"/><Relationship Id="rId10" Type="http://schemas.openxmlformats.org/officeDocument/2006/relationships/slideLayout" Target="../slideLayouts/slideLayout2.xml"/><Relationship Id="rId1" Type="http://schemas.openxmlformats.org/officeDocument/2006/relationships/image" Target="../media/image6.png"/></Relationships>
</file>

<file path=ppt/slides/_rels/slide9.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18.png"/><Relationship Id="rId7" Type="http://schemas.openxmlformats.org/officeDocument/2006/relationships/image" Target="../media/image25.jpeg"/><Relationship Id="rId6" Type="http://schemas.openxmlformats.org/officeDocument/2006/relationships/image" Target="../media/image14.png"/><Relationship Id="rId5" Type="http://schemas.openxmlformats.org/officeDocument/2006/relationships/image" Target="../media/image5.png"/><Relationship Id="rId4" Type="http://schemas.openxmlformats.org/officeDocument/2006/relationships/image" Target="../media/image17.png"/><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image" Target="../media/image6.png"/></Relationships>
</file>

<file path=ppt/slides/_rels/slide10.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27.jpeg"/><Relationship Id="rId7" Type="http://schemas.openxmlformats.org/officeDocument/2006/relationships/image" Target="../media/image5.png"/><Relationship Id="rId6" Type="http://schemas.openxmlformats.org/officeDocument/2006/relationships/image" Target="../media/image17.png"/><Relationship Id="rId5" Type="http://schemas.openxmlformats.org/officeDocument/2006/relationships/image" Target="../media/image4.png"/><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image" Target="../media/image14.png"/></Relationships>
</file>

<file path=ppt/slides/_rels/slide11.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29.jpeg"/><Relationship Id="rId7" Type="http://schemas.openxmlformats.org/officeDocument/2006/relationships/image" Target="../media/image5.png"/><Relationship Id="rId6" Type="http://schemas.openxmlformats.org/officeDocument/2006/relationships/image" Target="../media/image17.png"/><Relationship Id="rId5" Type="http://schemas.openxmlformats.org/officeDocument/2006/relationships/image" Target="../media/image4.png"/><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28.png"/><Relationship Id="rId1" Type="http://schemas.openxmlformats.org/officeDocument/2006/relationships/image" Target="../media/image14.png"/></Relationships>
</file>

<file path=ppt/slides/_rels/slide12.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31.jpeg"/><Relationship Id="rId7" Type="http://schemas.openxmlformats.org/officeDocument/2006/relationships/image" Target="../media/image30.png"/><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image" Target="../media/image4.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14.png"/></Relationships>
</file>

<file path=ppt/slides/_rels/slide13.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32.jpeg"/><Relationship Id="rId7" Type="http://schemas.openxmlformats.org/officeDocument/2006/relationships/image" Target="../media/image30.png"/><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image" Target="../media/image4.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14.png"/></Relationships>
</file>

<file path=ppt/slides/_rels/slide14.xml.rels><?xml version="1.0" encoding="UTF-8" standalone="yes"?>
<Relationships xmlns="http://schemas.openxmlformats.org/package/2006/relationships"><Relationship Id="rId9" Type="http://schemas.openxmlformats.org/officeDocument/2006/relationships/image" Target="../media/image34.png"/><Relationship Id="rId8" Type="http://schemas.openxmlformats.org/officeDocument/2006/relationships/image" Target="../media/image8.png"/><Relationship Id="rId7" Type="http://schemas.openxmlformats.org/officeDocument/2006/relationships/image" Target="../media/image5.png"/><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3.png"/><Relationship Id="rId3" Type="http://schemas.openxmlformats.org/officeDocument/2006/relationships/image" Target="../media/image7.png"/><Relationship Id="rId2" Type="http://schemas.openxmlformats.org/officeDocument/2006/relationships/image" Target="../media/image6.png"/><Relationship Id="rId10" Type="http://schemas.openxmlformats.org/officeDocument/2006/relationships/slideLayout" Target="../slideLayouts/slideLayout2.xml"/><Relationship Id="rId1" Type="http://schemas.openxmlformats.org/officeDocument/2006/relationships/image" Target="../media/image14.png"/></Relationships>
</file>

<file path=ppt/slides/_rels/slide15.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image" Target="../media/image4.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35.jpeg"/></Relationships>
</file>

<file path=ppt/slides/_rels/slide16.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image" Target="../media/image4.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35.jpeg"/></Relationships>
</file>

<file path=ppt/slides/_rels/slide17.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image" Target="../media/image4.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35.jpeg"/></Relationships>
</file>

<file path=ppt/slides/_rels/slide18.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image" Target="../media/image4.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35.jpeg"/></Relationships>
</file>

<file path=ppt/slides/_rels/slide19.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image" Target="../media/image4.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35.jpeg"/></Relationships>
</file>

<file path=ppt/slides/_rels/slide20.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image" Target="../media/image4.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35.jpeg"/></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2.xml"/><Relationship Id="rId7" Type="http://schemas.openxmlformats.org/officeDocument/2006/relationships/image" Target="../media/image13.png"/><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36.jpeg"/></Relationships>
</file>

<file path=ppt/slides/_rels/slide22.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18.png"/><Relationship Id="rId7" Type="http://schemas.openxmlformats.org/officeDocument/2006/relationships/image" Target="../media/image14.png"/><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image" Target="../media/image4.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37.png"/></Relationships>
</file>

<file path=ppt/slides/_rels/slide23.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18.png"/><Relationship Id="rId7" Type="http://schemas.openxmlformats.org/officeDocument/2006/relationships/image" Target="../media/image14.png"/><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image" Target="../media/image4.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37.png"/></Relationships>
</file>

<file path=ppt/slides/_rels/slide24.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18.png"/><Relationship Id="rId7" Type="http://schemas.openxmlformats.org/officeDocument/2006/relationships/image" Target="../media/image14.png"/><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image" Target="../media/image4.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37.png"/></Relationships>
</file>

<file path=ppt/slides/_rels/slide25.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8.png"/><Relationship Id="rId7" Type="http://schemas.openxmlformats.org/officeDocument/2006/relationships/image" Target="../media/image7.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26.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8.png"/><Relationship Id="rId7" Type="http://schemas.openxmlformats.org/officeDocument/2006/relationships/image" Target="../media/image7.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27.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8.png"/><Relationship Id="rId7" Type="http://schemas.openxmlformats.org/officeDocument/2006/relationships/image" Target="../media/image7.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3" name="图片 2" descr="图片包含 户外, 天空, 水&#10;&#10;描述已自动生成"/>
          <p:cNvPicPr>
            <a:picLocks noChangeAspect="1"/>
          </p:cNvPicPr>
          <p:nvPr/>
        </p:nvPicPr>
        <p:blipFill rotWithShape="1">
          <a:blip r:embed="rId1" cstate="print">
            <a:extLst>
              <a:ext uri="{28A0092B-C50C-407E-A947-70E740481C1C}">
                <a14:useLocalDpi xmlns:a14="http://schemas.microsoft.com/office/drawing/2010/main" val="0"/>
              </a:ext>
            </a:extLst>
          </a:blip>
          <a:srcRect t="49871"/>
          <a:stretch>
            <a:fillRect/>
          </a:stretch>
        </p:blipFill>
        <p:spPr>
          <a:xfrm>
            <a:off x="-1" y="3429000"/>
            <a:ext cx="12192001" cy="3429000"/>
          </a:xfrm>
          <a:prstGeom prst="rect">
            <a:avLst/>
          </a:prstGeom>
        </p:spPr>
      </p:pic>
      <p:sp>
        <p:nvSpPr>
          <p:cNvPr id="4" name="矩形 3"/>
          <p:cNvSpPr/>
          <p:nvPr/>
        </p:nvSpPr>
        <p:spPr>
          <a:xfrm>
            <a:off x="-1477010" y="1247140"/>
            <a:ext cx="14704060" cy="156845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600" b="0" i="0" u="none" strike="noStrike" kern="1200" cap="none" spc="0" normalizeH="0" baseline="0" noProof="0" dirty="0">
                <a:ln>
                  <a:noFill/>
                </a:ln>
                <a:solidFill>
                  <a:srgbClr val="C00000"/>
                </a:solidFill>
                <a:effectLst/>
                <a:uLnTx/>
                <a:uFillTx/>
                <a:latin typeface="汉仪尚巍手书W" panose="00020600040101010101" pitchFamily="18" charset="-122"/>
                <a:ea typeface="汉仪尚巍手书W" panose="00020600040101010101" pitchFamily="18" charset="-122"/>
                <a:cs typeface="+mn-cs"/>
              </a:rPr>
              <a:t>强国志，报国行</a:t>
            </a:r>
            <a:endParaRPr kumimoji="0" lang="zh-CN" altLang="en-US" sz="9600" b="0" i="0" u="none" strike="noStrike" kern="1200" cap="none" spc="0" normalizeH="0" baseline="0" noProof="0" dirty="0">
              <a:ln>
                <a:noFill/>
              </a:ln>
              <a:solidFill>
                <a:srgbClr val="C00000"/>
              </a:solidFill>
              <a:effectLst/>
              <a:uLnTx/>
              <a:uFillTx/>
              <a:latin typeface="汉仪尚巍手书W" panose="00020600040101010101" pitchFamily="18" charset="-122"/>
              <a:ea typeface="汉仪尚巍手书W" panose="00020600040101010101" pitchFamily="18" charset="-122"/>
              <a:cs typeface="+mn-cs"/>
            </a:endParaRPr>
          </a:p>
        </p:txBody>
      </p:sp>
      <p:pic>
        <p:nvPicPr>
          <p:cNvPr id="5" name="图片 4"/>
          <p:cNvPicPr>
            <a:picLocks noChangeAspect="1"/>
          </p:cNvPicPr>
          <p:nvPr/>
        </p:nvPicPr>
        <p:blipFill rotWithShape="1">
          <a:blip r:embed="rId2" cstate="screen"/>
          <a:srcRect/>
          <a:stretch>
            <a:fillRect/>
          </a:stretch>
        </p:blipFill>
        <p:spPr>
          <a:xfrm>
            <a:off x="7915349" y="374907"/>
            <a:ext cx="1438276" cy="752476"/>
          </a:xfrm>
          <a:prstGeom prst="rect">
            <a:avLst/>
          </a:prstGeom>
        </p:spPr>
      </p:pic>
      <p:pic>
        <p:nvPicPr>
          <p:cNvPr id="6" name="图片 5"/>
          <p:cNvPicPr>
            <a:picLocks noChangeAspect="1"/>
          </p:cNvPicPr>
          <p:nvPr/>
        </p:nvPicPr>
        <p:blipFill rotWithShape="1">
          <a:blip r:embed="rId3" cstate="screen"/>
          <a:srcRect/>
          <a:stretch>
            <a:fillRect/>
          </a:stretch>
        </p:blipFill>
        <p:spPr>
          <a:xfrm>
            <a:off x="2103277" y="3829110"/>
            <a:ext cx="1856509" cy="637309"/>
          </a:xfrm>
          <a:prstGeom prst="rect">
            <a:avLst/>
          </a:prstGeom>
        </p:spPr>
      </p:pic>
      <p:pic>
        <p:nvPicPr>
          <p:cNvPr id="8" name="图片 7"/>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0401868" y="742210"/>
            <a:ext cx="1171575" cy="797016"/>
          </a:xfrm>
          <a:prstGeom prst="rect">
            <a:avLst/>
          </a:prstGeom>
        </p:spPr>
      </p:pic>
      <p:pic>
        <p:nvPicPr>
          <p:cNvPr id="9" name="图片 8"/>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874552" y="2599860"/>
            <a:ext cx="1343025" cy="581025"/>
          </a:xfrm>
          <a:prstGeom prst="rect">
            <a:avLst/>
          </a:prstGeom>
        </p:spPr>
      </p:pic>
      <p:grpSp>
        <p:nvGrpSpPr>
          <p:cNvPr id="24" name="组合 23"/>
          <p:cNvGrpSpPr/>
          <p:nvPr/>
        </p:nvGrpSpPr>
        <p:grpSpPr>
          <a:xfrm>
            <a:off x="245449" y="262376"/>
            <a:ext cx="1857828" cy="1175657"/>
            <a:chOff x="10389960" y="290286"/>
            <a:chExt cx="1857828" cy="1175657"/>
          </a:xfrm>
        </p:grpSpPr>
        <p:pic>
          <p:nvPicPr>
            <p:cNvPr id="25" name="图片 24"/>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26" name="图片 25"/>
            <p:cNvPicPr>
              <a:picLocks noChangeAspect="1"/>
            </p:cNvPicPr>
            <p:nvPr/>
          </p:nvPicPr>
          <p:blipFill rotWithShape="1">
            <a:blip r:embed="rId7"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28" name="图片 2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47077" y="3732111"/>
            <a:ext cx="638056" cy="638056"/>
          </a:xfrm>
          <a:prstGeom prst="rect">
            <a:avLst/>
          </a:prstGeom>
        </p:spPr>
      </p:pic>
      <p:sp>
        <p:nvSpPr>
          <p:cNvPr id="2" name="文本框 1"/>
          <p:cNvSpPr txBox="1"/>
          <p:nvPr/>
        </p:nvSpPr>
        <p:spPr>
          <a:xfrm>
            <a:off x="7010400" y="4789557"/>
            <a:ext cx="5181600" cy="707886"/>
          </a:xfrm>
          <a:prstGeom prst="rect">
            <a:avLst/>
          </a:prstGeom>
          <a:noFill/>
        </p:spPr>
        <p:txBody>
          <a:bodyPr wrap="square" rtlCol="0">
            <a:spAutoFit/>
          </a:bodyPr>
          <a:lstStyle/>
          <a:p>
            <a:r>
              <a:rPr lang="zh-CN" altLang="en-US" sz="4000" dirty="0" smtClean="0">
                <a:latin typeface="华文仿宋" panose="02010600040101010101" pitchFamily="2" charset="-122"/>
                <a:ea typeface="华文仿宋" panose="02010600040101010101" pitchFamily="2" charset="-122"/>
              </a:rPr>
              <a:t>高中部 熊环芹</a:t>
            </a:r>
            <a:endParaRPr lang="zh-CN" altLang="en-US" sz="4000" dirty="0">
              <a:latin typeface="华文仿宋" panose="02010600040101010101" pitchFamily="2" charset="-122"/>
              <a:ea typeface="华文仿宋"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500"/>
                            </p:stCondLst>
                            <p:childTnLst>
                              <p:par>
                                <p:cTn id="9" presetID="2" presetClass="entr" presetSubtype="1" decel="100000" fill="hold" grpId="0" nodeType="afterEffect">
                                  <p:stCondLst>
                                    <p:cond delay="5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250" fill="hold"/>
                                        <p:tgtEl>
                                          <p:spTgt spid="4"/>
                                        </p:tgtEl>
                                        <p:attrNameLst>
                                          <p:attrName>ppt_x</p:attrName>
                                        </p:attrNameLst>
                                      </p:cBhvr>
                                      <p:tavLst>
                                        <p:tav tm="0">
                                          <p:val>
                                            <p:strVal val="#ppt_x"/>
                                          </p:val>
                                        </p:tav>
                                        <p:tav tm="100000">
                                          <p:val>
                                            <p:strVal val="#ppt_x"/>
                                          </p:val>
                                        </p:tav>
                                      </p:tavLst>
                                    </p:anim>
                                    <p:anim calcmode="lin" valueType="num">
                                      <p:cBhvr additive="base">
                                        <p:cTn id="12" dur="225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3" decel="10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250" fill="hold"/>
                                        <p:tgtEl>
                                          <p:spTgt spid="5"/>
                                        </p:tgtEl>
                                        <p:attrNameLst>
                                          <p:attrName>ppt_x</p:attrName>
                                        </p:attrNameLst>
                                      </p:cBhvr>
                                      <p:tavLst>
                                        <p:tav tm="0">
                                          <p:val>
                                            <p:strVal val="1+#ppt_w/2"/>
                                          </p:val>
                                        </p:tav>
                                        <p:tav tm="100000">
                                          <p:val>
                                            <p:strVal val="#ppt_x"/>
                                          </p:val>
                                        </p:tav>
                                      </p:tavLst>
                                    </p:anim>
                                    <p:anim calcmode="lin" valueType="num">
                                      <p:cBhvr additive="base">
                                        <p:cTn id="16" dur="2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2" decel="100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250" fill="hold"/>
                                        <p:tgtEl>
                                          <p:spTgt spid="6"/>
                                        </p:tgtEl>
                                        <p:attrNameLst>
                                          <p:attrName>ppt_x</p:attrName>
                                        </p:attrNameLst>
                                      </p:cBhvr>
                                      <p:tavLst>
                                        <p:tav tm="0">
                                          <p:val>
                                            <p:strVal val="0-#ppt_w/2"/>
                                          </p:val>
                                        </p:tav>
                                        <p:tav tm="100000">
                                          <p:val>
                                            <p:strVal val="#ppt_x"/>
                                          </p:val>
                                        </p:tav>
                                      </p:tavLst>
                                    </p:anim>
                                    <p:anim calcmode="lin" valueType="num">
                                      <p:cBhvr additive="base">
                                        <p:cTn id="20" dur="225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2" decel="10000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2250" fill="hold"/>
                                        <p:tgtEl>
                                          <p:spTgt spid="8"/>
                                        </p:tgtEl>
                                        <p:attrNameLst>
                                          <p:attrName>ppt_x</p:attrName>
                                        </p:attrNameLst>
                                      </p:cBhvr>
                                      <p:tavLst>
                                        <p:tav tm="0">
                                          <p:val>
                                            <p:strVal val="1+#ppt_w/2"/>
                                          </p:val>
                                        </p:tav>
                                        <p:tav tm="100000">
                                          <p:val>
                                            <p:strVal val="#ppt_x"/>
                                          </p:val>
                                        </p:tav>
                                      </p:tavLst>
                                    </p:anim>
                                    <p:anim calcmode="lin" valueType="num">
                                      <p:cBhvr additive="base">
                                        <p:cTn id="24" dur="225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decel="10000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2250" fill="hold"/>
                                        <p:tgtEl>
                                          <p:spTgt spid="9"/>
                                        </p:tgtEl>
                                        <p:attrNameLst>
                                          <p:attrName>ppt_x</p:attrName>
                                        </p:attrNameLst>
                                      </p:cBhvr>
                                      <p:tavLst>
                                        <p:tav tm="0">
                                          <p:val>
                                            <p:strVal val="0-#ppt_w/2"/>
                                          </p:val>
                                        </p:tav>
                                        <p:tav tm="100000">
                                          <p:val>
                                            <p:strVal val="#ppt_x"/>
                                          </p:val>
                                        </p:tav>
                                      </p:tavLst>
                                    </p:anim>
                                    <p:anim calcmode="lin" valueType="num">
                                      <p:cBhvr additive="base">
                                        <p:cTn id="28" dur="225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9" decel="100000"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2250" fill="hold"/>
                                        <p:tgtEl>
                                          <p:spTgt spid="24"/>
                                        </p:tgtEl>
                                        <p:attrNameLst>
                                          <p:attrName>ppt_x</p:attrName>
                                        </p:attrNameLst>
                                      </p:cBhvr>
                                      <p:tavLst>
                                        <p:tav tm="0">
                                          <p:val>
                                            <p:strVal val="0-#ppt_w/2"/>
                                          </p:val>
                                        </p:tav>
                                        <p:tav tm="100000">
                                          <p:val>
                                            <p:strVal val="#ppt_x"/>
                                          </p:val>
                                        </p:tav>
                                      </p:tavLst>
                                    </p:anim>
                                    <p:anim calcmode="lin" valueType="num">
                                      <p:cBhvr additive="base">
                                        <p:cTn id="32" dur="2250" fill="hold"/>
                                        <p:tgtEl>
                                          <p:spTgt spid="24"/>
                                        </p:tgtEl>
                                        <p:attrNameLst>
                                          <p:attrName>ppt_y</p:attrName>
                                        </p:attrNameLst>
                                      </p:cBhvr>
                                      <p:tavLst>
                                        <p:tav tm="0">
                                          <p:val>
                                            <p:strVal val="0-#ppt_h/2"/>
                                          </p:val>
                                        </p:tav>
                                        <p:tav tm="100000">
                                          <p:val>
                                            <p:strVal val="#ppt_y"/>
                                          </p:val>
                                        </p:tav>
                                      </p:tavLst>
                                    </p:anim>
                                  </p:childTnLst>
                                </p:cTn>
                              </p:par>
                            </p:childTnLst>
                          </p:cTn>
                        </p:par>
                        <p:par>
                          <p:cTn id="33" fill="hold">
                            <p:stCondLst>
                              <p:cond delay="4500"/>
                            </p:stCondLst>
                            <p:childTnLst>
                              <p:par>
                                <p:cTn id="34" presetID="2" presetClass="entr" presetSubtype="4" fill="hold" nodeType="afterEffect">
                                  <p:stCondLst>
                                    <p:cond delay="0"/>
                                  </p:stCondLst>
                                  <p:childTnLst>
                                    <p:set>
                                      <p:cBhvr>
                                        <p:cTn id="35" dur="1" fill="hold">
                                          <p:stCondLst>
                                            <p:cond delay="0"/>
                                          </p:stCondLst>
                                        </p:cTn>
                                        <p:tgtEl>
                                          <p:spTgt spid="2">
                                            <p:txEl>
                                              <p:pRg st="0" end="0"/>
                                            </p:txEl>
                                          </p:spTgt>
                                        </p:tgtEl>
                                        <p:attrNameLst>
                                          <p:attrName>style.visibility</p:attrName>
                                        </p:attrNameLst>
                                      </p:cBhvr>
                                      <p:to>
                                        <p:strVal val="visible"/>
                                      </p:to>
                                    </p:set>
                                    <p:anim calcmode="lin" valueType="num">
                                      <p:cBhvr additive="base">
                                        <p:cTn id="36"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
                                            <p:txEl>
                                              <p:pRg st="0" end="0"/>
                                            </p:txEl>
                                          </p:spTgt>
                                        </p:tgtEl>
                                        <p:attrNameLst>
                                          <p:attrName>ppt_y</p:attrName>
                                        </p:attrNameLst>
                                      </p:cBhvr>
                                      <p:tavLst>
                                        <p:tav tm="0">
                                          <p:val>
                                            <p:strVal val="1+#ppt_h/2"/>
                                          </p:val>
                                        </p:tav>
                                        <p:tav tm="100000">
                                          <p:val>
                                            <p:strVal val="#ppt_y"/>
                                          </p:val>
                                        </p:tav>
                                      </p:tavLst>
                                    </p:anim>
                                  </p:childTnLst>
                                </p:cTn>
                              </p:par>
                              <p:par>
                                <p:cTn id="38" presetID="2" presetClass="entr" presetSubtype="4" decel="100000" fill="hold" nodeType="withEffect">
                                  <p:stCondLst>
                                    <p:cond delay="100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2250" fill="hold"/>
                                        <p:tgtEl>
                                          <p:spTgt spid="28"/>
                                        </p:tgtEl>
                                        <p:attrNameLst>
                                          <p:attrName>ppt_x</p:attrName>
                                        </p:attrNameLst>
                                      </p:cBhvr>
                                      <p:tavLst>
                                        <p:tav tm="0">
                                          <p:val>
                                            <p:strVal val="#ppt_x"/>
                                          </p:val>
                                        </p:tav>
                                        <p:tav tm="100000">
                                          <p:val>
                                            <p:strVal val="#ppt_x"/>
                                          </p:val>
                                        </p:tav>
                                      </p:tavLst>
                                    </p:anim>
                                    <p:anim calcmode="lin" valueType="num">
                                      <p:cBhvr additive="base">
                                        <p:cTn id="41" dur="225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包含 户外, 水, 自然, 天空&#10;&#10;描述已自动生成"/>
          <p:cNvPicPr>
            <a:picLocks noChangeAspect="1"/>
          </p:cNvPicPr>
          <p:nvPr/>
        </p:nvPicPr>
        <p:blipFill>
          <a:blip r:embed="rId1" cstate="print">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0" y="2387600"/>
            <a:ext cx="12192000" cy="4470400"/>
          </a:xfrm>
          <a:prstGeom prst="rect">
            <a:avLst/>
          </a:prstGeom>
        </p:spPr>
      </p:pic>
      <p:pic>
        <p:nvPicPr>
          <p:cNvPr id="4" name="图片 3" descr="图片包含 户外, 水, 自然, 天空&#10;&#10;描述已自动生成"/>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a:stretch>
            <a:fillRect/>
          </a:stretch>
        </p:blipFill>
        <p:spPr>
          <a:xfrm flipV="1">
            <a:off x="0" y="-31116"/>
            <a:ext cx="12192000" cy="2387600"/>
          </a:xfrm>
          <a:prstGeom prst="rect">
            <a:avLst/>
          </a:prstGeom>
        </p:spPr>
      </p:pic>
      <p:sp>
        <p:nvSpPr>
          <p:cNvPr id="6" name="文本框 5"/>
          <p:cNvSpPr txBox="1"/>
          <p:nvPr/>
        </p:nvSpPr>
        <p:spPr>
          <a:xfrm>
            <a:off x="1117600" y="868680"/>
            <a:ext cx="9757410" cy="5262245"/>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defRPr/>
            </a:pPr>
            <a:r>
              <a:rPr lang="en-US" altLang="zh-CN" sz="2400" dirty="0">
                <a:latin typeface="Arial" panose="020B0604020202020204" pitchFamily="34" charset="0"/>
                <a:ea typeface="方正悠黑体加粗" panose="02010600010101010101" charset="-122"/>
                <a:sym typeface="Arial" panose="020B0604020202020204" pitchFamily="34" charset="0"/>
              </a:rPr>
              <a:t>       2020</a:t>
            </a:r>
            <a:r>
              <a:rPr lang="zh-CN" altLang="en-US" sz="2400" dirty="0">
                <a:latin typeface="Arial" panose="020B0604020202020204" pitchFamily="34" charset="0"/>
                <a:ea typeface="方正悠黑体加粗" panose="02010600010101010101" charset="-122"/>
                <a:sym typeface="Arial" panose="020B0604020202020204" pitchFamily="34" charset="0"/>
              </a:rPr>
              <a:t>年伊始，新型冠状病毒感染的肺炎疫情牵动着无数国人的心。这不仅是对我国治理体系和能力的一次大考，更是对中华民族民族意志和民族精神的一次严峻考验。在这一关键时期，全国人民贯彻落实习近平总书记重要讲话、重要指示精神，坚定信心、同舟共济、科学防治、精准施策，弘扬中华民族的伟大民族精神，增强向心力、凝聚力和战斗力，切实维护人民群众生命安全、维护社会大局稳定，坚决打赢疫情防控阻击战。</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p:txBody>
      </p:sp>
      <p:grpSp>
        <p:nvGrpSpPr>
          <p:cNvPr id="7" name="组合 6"/>
          <p:cNvGrpSpPr/>
          <p:nvPr/>
        </p:nvGrpSpPr>
        <p:grpSpPr>
          <a:xfrm>
            <a:off x="828204" y="1723694"/>
            <a:ext cx="378750" cy="351205"/>
            <a:chOff x="1048658" y="2003765"/>
            <a:chExt cx="284560" cy="263865"/>
          </a:xfrm>
          <a:solidFill>
            <a:srgbClr val="C00000"/>
          </a:solidFill>
        </p:grpSpPr>
        <p:sp>
          <p:nvSpPr>
            <p:cNvPr id="8" name="Freeform 324"/>
            <p:cNvSpPr/>
            <p:nvPr/>
          </p:nvSpPr>
          <p:spPr bwMode="auto">
            <a:xfrm rot="10800000" flipH="1" flipV="1">
              <a:off x="1048658" y="2003765"/>
              <a:ext cx="116412" cy="263865"/>
            </a:xfrm>
            <a:custGeom>
              <a:avLst/>
              <a:gdLst>
                <a:gd name="T0" fmla="*/ 0 w 118"/>
                <a:gd name="T1" fmla="*/ 147 h 265"/>
                <a:gd name="T2" fmla="*/ 0 w 118"/>
                <a:gd name="T3" fmla="*/ 150 h 265"/>
                <a:gd name="T4" fmla="*/ 0 w 118"/>
                <a:gd name="T5" fmla="*/ 248 h 265"/>
                <a:gd name="T6" fmla="*/ 17 w 118"/>
                <a:gd name="T7" fmla="*/ 265 h 265"/>
                <a:gd name="T8" fmla="*/ 101 w 118"/>
                <a:gd name="T9" fmla="*/ 265 h 265"/>
                <a:gd name="T10" fmla="*/ 118 w 118"/>
                <a:gd name="T11" fmla="*/ 248 h 265"/>
                <a:gd name="T12" fmla="*/ 118 w 118"/>
                <a:gd name="T13" fmla="*/ 150 h 265"/>
                <a:gd name="T14" fmla="*/ 101 w 118"/>
                <a:gd name="T15" fmla="*/ 133 h 265"/>
                <a:gd name="T16" fmla="*/ 70 w 118"/>
                <a:gd name="T17" fmla="*/ 133 h 265"/>
                <a:gd name="T18" fmla="*/ 71 w 118"/>
                <a:gd name="T19" fmla="*/ 133 h 265"/>
                <a:gd name="T20" fmla="*/ 118 w 118"/>
                <a:gd name="T21" fmla="*/ 59 h 265"/>
                <a:gd name="T22" fmla="*/ 118 w 118"/>
                <a:gd name="T23" fmla="*/ 0 h 265"/>
                <a:gd name="T24" fmla="*/ 0 w 118"/>
                <a:gd name="T25" fmla="*/ 14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8" h="265">
                  <a:moveTo>
                    <a:pt x="0" y="147"/>
                  </a:moveTo>
                  <a:cubicBezTo>
                    <a:pt x="0" y="148"/>
                    <a:pt x="0" y="149"/>
                    <a:pt x="0" y="150"/>
                  </a:cubicBezTo>
                  <a:cubicBezTo>
                    <a:pt x="0" y="248"/>
                    <a:pt x="0" y="248"/>
                    <a:pt x="0" y="248"/>
                  </a:cubicBezTo>
                  <a:cubicBezTo>
                    <a:pt x="0" y="257"/>
                    <a:pt x="7" y="265"/>
                    <a:pt x="17" y="265"/>
                  </a:cubicBezTo>
                  <a:cubicBezTo>
                    <a:pt x="101" y="265"/>
                    <a:pt x="101" y="265"/>
                    <a:pt x="101" y="265"/>
                  </a:cubicBezTo>
                  <a:cubicBezTo>
                    <a:pt x="111" y="265"/>
                    <a:pt x="118" y="257"/>
                    <a:pt x="118" y="248"/>
                  </a:cubicBezTo>
                  <a:cubicBezTo>
                    <a:pt x="118" y="150"/>
                    <a:pt x="118" y="150"/>
                    <a:pt x="118" y="150"/>
                  </a:cubicBezTo>
                  <a:cubicBezTo>
                    <a:pt x="118" y="141"/>
                    <a:pt x="111" y="133"/>
                    <a:pt x="101" y="133"/>
                  </a:cubicBezTo>
                  <a:cubicBezTo>
                    <a:pt x="70" y="133"/>
                    <a:pt x="70" y="133"/>
                    <a:pt x="70" y="133"/>
                  </a:cubicBezTo>
                  <a:cubicBezTo>
                    <a:pt x="71" y="133"/>
                    <a:pt x="71" y="133"/>
                    <a:pt x="71" y="133"/>
                  </a:cubicBezTo>
                  <a:cubicBezTo>
                    <a:pt x="71" y="83"/>
                    <a:pt x="84" y="59"/>
                    <a:pt x="118" y="59"/>
                  </a:cubicBezTo>
                  <a:cubicBezTo>
                    <a:pt x="118" y="0"/>
                    <a:pt x="118" y="0"/>
                    <a:pt x="118" y="0"/>
                  </a:cubicBezTo>
                  <a:cubicBezTo>
                    <a:pt x="17" y="6"/>
                    <a:pt x="1" y="73"/>
                    <a:pt x="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9" name="Freeform 325"/>
            <p:cNvSpPr/>
            <p:nvPr/>
          </p:nvSpPr>
          <p:spPr bwMode="auto">
            <a:xfrm rot="10800000" flipH="1" flipV="1">
              <a:off x="1214220" y="2003765"/>
              <a:ext cx="118998" cy="263865"/>
            </a:xfrm>
            <a:custGeom>
              <a:avLst/>
              <a:gdLst>
                <a:gd name="T0" fmla="*/ 1 w 119"/>
                <a:gd name="T1" fmla="*/ 147 h 265"/>
                <a:gd name="T2" fmla="*/ 0 w 119"/>
                <a:gd name="T3" fmla="*/ 150 h 265"/>
                <a:gd name="T4" fmla="*/ 0 w 119"/>
                <a:gd name="T5" fmla="*/ 248 h 265"/>
                <a:gd name="T6" fmla="*/ 17 w 119"/>
                <a:gd name="T7" fmla="*/ 265 h 265"/>
                <a:gd name="T8" fmla="*/ 102 w 119"/>
                <a:gd name="T9" fmla="*/ 265 h 265"/>
                <a:gd name="T10" fmla="*/ 119 w 119"/>
                <a:gd name="T11" fmla="*/ 248 h 265"/>
                <a:gd name="T12" fmla="*/ 119 w 119"/>
                <a:gd name="T13" fmla="*/ 150 h 265"/>
                <a:gd name="T14" fmla="*/ 102 w 119"/>
                <a:gd name="T15" fmla="*/ 133 h 265"/>
                <a:gd name="T16" fmla="*/ 71 w 119"/>
                <a:gd name="T17" fmla="*/ 133 h 265"/>
                <a:gd name="T18" fmla="*/ 72 w 119"/>
                <a:gd name="T19" fmla="*/ 133 h 265"/>
                <a:gd name="T20" fmla="*/ 119 w 119"/>
                <a:gd name="T21" fmla="*/ 59 h 265"/>
                <a:gd name="T22" fmla="*/ 119 w 119"/>
                <a:gd name="T23" fmla="*/ 0 h 265"/>
                <a:gd name="T24" fmla="*/ 1 w 119"/>
                <a:gd name="T25" fmla="*/ 14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9" h="265">
                  <a:moveTo>
                    <a:pt x="1" y="147"/>
                  </a:moveTo>
                  <a:cubicBezTo>
                    <a:pt x="1" y="148"/>
                    <a:pt x="0" y="149"/>
                    <a:pt x="0" y="150"/>
                  </a:cubicBezTo>
                  <a:cubicBezTo>
                    <a:pt x="0" y="248"/>
                    <a:pt x="0" y="248"/>
                    <a:pt x="0" y="248"/>
                  </a:cubicBezTo>
                  <a:cubicBezTo>
                    <a:pt x="0" y="257"/>
                    <a:pt x="8" y="265"/>
                    <a:pt x="17" y="265"/>
                  </a:cubicBezTo>
                  <a:cubicBezTo>
                    <a:pt x="102" y="265"/>
                    <a:pt x="102" y="265"/>
                    <a:pt x="102" y="265"/>
                  </a:cubicBezTo>
                  <a:cubicBezTo>
                    <a:pt x="111" y="265"/>
                    <a:pt x="119" y="257"/>
                    <a:pt x="119" y="248"/>
                  </a:cubicBezTo>
                  <a:cubicBezTo>
                    <a:pt x="119" y="150"/>
                    <a:pt x="119" y="150"/>
                    <a:pt x="119" y="150"/>
                  </a:cubicBezTo>
                  <a:cubicBezTo>
                    <a:pt x="119" y="141"/>
                    <a:pt x="111" y="133"/>
                    <a:pt x="102" y="133"/>
                  </a:cubicBezTo>
                  <a:cubicBezTo>
                    <a:pt x="71" y="133"/>
                    <a:pt x="71" y="133"/>
                    <a:pt x="71" y="133"/>
                  </a:cubicBezTo>
                  <a:cubicBezTo>
                    <a:pt x="72" y="133"/>
                    <a:pt x="72" y="133"/>
                    <a:pt x="72" y="133"/>
                  </a:cubicBezTo>
                  <a:cubicBezTo>
                    <a:pt x="72" y="83"/>
                    <a:pt x="85" y="59"/>
                    <a:pt x="119" y="59"/>
                  </a:cubicBezTo>
                  <a:cubicBezTo>
                    <a:pt x="119" y="0"/>
                    <a:pt x="119" y="0"/>
                    <a:pt x="119" y="0"/>
                  </a:cubicBezTo>
                  <a:cubicBezTo>
                    <a:pt x="18" y="6"/>
                    <a:pt x="1" y="73"/>
                    <a:pt x="1"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grpSp>
        <p:nvGrpSpPr>
          <p:cNvPr id="10" name="组合 9"/>
          <p:cNvGrpSpPr/>
          <p:nvPr/>
        </p:nvGrpSpPr>
        <p:grpSpPr>
          <a:xfrm rot="10800000">
            <a:off x="10651033" y="3937335"/>
            <a:ext cx="378750" cy="351205"/>
            <a:chOff x="1048658" y="2003765"/>
            <a:chExt cx="284560" cy="263865"/>
          </a:xfrm>
          <a:solidFill>
            <a:srgbClr val="C00000"/>
          </a:solidFill>
        </p:grpSpPr>
        <p:sp>
          <p:nvSpPr>
            <p:cNvPr id="11" name="Freeform 324"/>
            <p:cNvSpPr/>
            <p:nvPr/>
          </p:nvSpPr>
          <p:spPr bwMode="auto">
            <a:xfrm rot="10800000" flipH="1" flipV="1">
              <a:off x="1048658" y="2003765"/>
              <a:ext cx="116412" cy="263865"/>
            </a:xfrm>
            <a:custGeom>
              <a:avLst/>
              <a:gdLst>
                <a:gd name="T0" fmla="*/ 0 w 118"/>
                <a:gd name="T1" fmla="*/ 147 h 265"/>
                <a:gd name="T2" fmla="*/ 0 w 118"/>
                <a:gd name="T3" fmla="*/ 150 h 265"/>
                <a:gd name="T4" fmla="*/ 0 w 118"/>
                <a:gd name="T5" fmla="*/ 248 h 265"/>
                <a:gd name="T6" fmla="*/ 17 w 118"/>
                <a:gd name="T7" fmla="*/ 265 h 265"/>
                <a:gd name="T8" fmla="*/ 101 w 118"/>
                <a:gd name="T9" fmla="*/ 265 h 265"/>
                <a:gd name="T10" fmla="*/ 118 w 118"/>
                <a:gd name="T11" fmla="*/ 248 h 265"/>
                <a:gd name="T12" fmla="*/ 118 w 118"/>
                <a:gd name="T13" fmla="*/ 150 h 265"/>
                <a:gd name="T14" fmla="*/ 101 w 118"/>
                <a:gd name="T15" fmla="*/ 133 h 265"/>
                <a:gd name="T16" fmla="*/ 70 w 118"/>
                <a:gd name="T17" fmla="*/ 133 h 265"/>
                <a:gd name="T18" fmla="*/ 71 w 118"/>
                <a:gd name="T19" fmla="*/ 133 h 265"/>
                <a:gd name="T20" fmla="*/ 118 w 118"/>
                <a:gd name="T21" fmla="*/ 59 h 265"/>
                <a:gd name="T22" fmla="*/ 118 w 118"/>
                <a:gd name="T23" fmla="*/ 0 h 265"/>
                <a:gd name="T24" fmla="*/ 0 w 118"/>
                <a:gd name="T25" fmla="*/ 14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8" h="265">
                  <a:moveTo>
                    <a:pt x="0" y="147"/>
                  </a:moveTo>
                  <a:cubicBezTo>
                    <a:pt x="0" y="148"/>
                    <a:pt x="0" y="149"/>
                    <a:pt x="0" y="150"/>
                  </a:cubicBezTo>
                  <a:cubicBezTo>
                    <a:pt x="0" y="248"/>
                    <a:pt x="0" y="248"/>
                    <a:pt x="0" y="248"/>
                  </a:cubicBezTo>
                  <a:cubicBezTo>
                    <a:pt x="0" y="257"/>
                    <a:pt x="7" y="265"/>
                    <a:pt x="17" y="265"/>
                  </a:cubicBezTo>
                  <a:cubicBezTo>
                    <a:pt x="101" y="265"/>
                    <a:pt x="101" y="265"/>
                    <a:pt x="101" y="265"/>
                  </a:cubicBezTo>
                  <a:cubicBezTo>
                    <a:pt x="111" y="265"/>
                    <a:pt x="118" y="257"/>
                    <a:pt x="118" y="248"/>
                  </a:cubicBezTo>
                  <a:cubicBezTo>
                    <a:pt x="118" y="150"/>
                    <a:pt x="118" y="150"/>
                    <a:pt x="118" y="150"/>
                  </a:cubicBezTo>
                  <a:cubicBezTo>
                    <a:pt x="118" y="141"/>
                    <a:pt x="111" y="133"/>
                    <a:pt x="101" y="133"/>
                  </a:cubicBezTo>
                  <a:cubicBezTo>
                    <a:pt x="70" y="133"/>
                    <a:pt x="70" y="133"/>
                    <a:pt x="70" y="133"/>
                  </a:cubicBezTo>
                  <a:cubicBezTo>
                    <a:pt x="71" y="133"/>
                    <a:pt x="71" y="133"/>
                    <a:pt x="71" y="133"/>
                  </a:cubicBezTo>
                  <a:cubicBezTo>
                    <a:pt x="71" y="83"/>
                    <a:pt x="84" y="59"/>
                    <a:pt x="118" y="59"/>
                  </a:cubicBezTo>
                  <a:cubicBezTo>
                    <a:pt x="118" y="0"/>
                    <a:pt x="118" y="0"/>
                    <a:pt x="118" y="0"/>
                  </a:cubicBezTo>
                  <a:cubicBezTo>
                    <a:pt x="17" y="6"/>
                    <a:pt x="1" y="73"/>
                    <a:pt x="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12" name="Freeform 325"/>
            <p:cNvSpPr/>
            <p:nvPr/>
          </p:nvSpPr>
          <p:spPr bwMode="auto">
            <a:xfrm rot="10800000" flipH="1" flipV="1">
              <a:off x="1214220" y="2003765"/>
              <a:ext cx="118998" cy="263865"/>
            </a:xfrm>
            <a:custGeom>
              <a:avLst/>
              <a:gdLst>
                <a:gd name="T0" fmla="*/ 1 w 119"/>
                <a:gd name="T1" fmla="*/ 147 h 265"/>
                <a:gd name="T2" fmla="*/ 0 w 119"/>
                <a:gd name="T3" fmla="*/ 150 h 265"/>
                <a:gd name="T4" fmla="*/ 0 w 119"/>
                <a:gd name="T5" fmla="*/ 248 h 265"/>
                <a:gd name="T6" fmla="*/ 17 w 119"/>
                <a:gd name="T7" fmla="*/ 265 h 265"/>
                <a:gd name="T8" fmla="*/ 102 w 119"/>
                <a:gd name="T9" fmla="*/ 265 h 265"/>
                <a:gd name="T10" fmla="*/ 119 w 119"/>
                <a:gd name="T11" fmla="*/ 248 h 265"/>
                <a:gd name="T12" fmla="*/ 119 w 119"/>
                <a:gd name="T13" fmla="*/ 150 h 265"/>
                <a:gd name="T14" fmla="*/ 102 w 119"/>
                <a:gd name="T15" fmla="*/ 133 h 265"/>
                <a:gd name="T16" fmla="*/ 71 w 119"/>
                <a:gd name="T17" fmla="*/ 133 h 265"/>
                <a:gd name="T18" fmla="*/ 72 w 119"/>
                <a:gd name="T19" fmla="*/ 133 h 265"/>
                <a:gd name="T20" fmla="*/ 119 w 119"/>
                <a:gd name="T21" fmla="*/ 59 h 265"/>
                <a:gd name="T22" fmla="*/ 119 w 119"/>
                <a:gd name="T23" fmla="*/ 0 h 265"/>
                <a:gd name="T24" fmla="*/ 1 w 119"/>
                <a:gd name="T25" fmla="*/ 14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9" h="265">
                  <a:moveTo>
                    <a:pt x="1" y="147"/>
                  </a:moveTo>
                  <a:cubicBezTo>
                    <a:pt x="1" y="148"/>
                    <a:pt x="0" y="149"/>
                    <a:pt x="0" y="150"/>
                  </a:cubicBezTo>
                  <a:cubicBezTo>
                    <a:pt x="0" y="248"/>
                    <a:pt x="0" y="248"/>
                    <a:pt x="0" y="248"/>
                  </a:cubicBezTo>
                  <a:cubicBezTo>
                    <a:pt x="0" y="257"/>
                    <a:pt x="8" y="265"/>
                    <a:pt x="17" y="265"/>
                  </a:cubicBezTo>
                  <a:cubicBezTo>
                    <a:pt x="102" y="265"/>
                    <a:pt x="102" y="265"/>
                    <a:pt x="102" y="265"/>
                  </a:cubicBezTo>
                  <a:cubicBezTo>
                    <a:pt x="111" y="265"/>
                    <a:pt x="119" y="257"/>
                    <a:pt x="119" y="248"/>
                  </a:cubicBezTo>
                  <a:cubicBezTo>
                    <a:pt x="119" y="150"/>
                    <a:pt x="119" y="150"/>
                    <a:pt x="119" y="150"/>
                  </a:cubicBezTo>
                  <a:cubicBezTo>
                    <a:pt x="119" y="141"/>
                    <a:pt x="111" y="133"/>
                    <a:pt x="102" y="133"/>
                  </a:cubicBezTo>
                  <a:cubicBezTo>
                    <a:pt x="71" y="133"/>
                    <a:pt x="71" y="133"/>
                    <a:pt x="71" y="133"/>
                  </a:cubicBezTo>
                  <a:cubicBezTo>
                    <a:pt x="72" y="133"/>
                    <a:pt x="72" y="133"/>
                    <a:pt x="72" y="133"/>
                  </a:cubicBezTo>
                  <a:cubicBezTo>
                    <a:pt x="72" y="83"/>
                    <a:pt x="85" y="59"/>
                    <a:pt x="119" y="59"/>
                  </a:cubicBezTo>
                  <a:cubicBezTo>
                    <a:pt x="119" y="0"/>
                    <a:pt x="119" y="0"/>
                    <a:pt x="119" y="0"/>
                  </a:cubicBezTo>
                  <a:cubicBezTo>
                    <a:pt x="18" y="6"/>
                    <a:pt x="1" y="73"/>
                    <a:pt x="1"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pic>
        <p:nvPicPr>
          <p:cNvPr id="13" name="图片 12"/>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flipH="1">
            <a:off x="10613571" y="438489"/>
            <a:ext cx="1171575" cy="797016"/>
          </a:xfrm>
          <a:prstGeom prst="rect">
            <a:avLst/>
          </a:prstGeom>
        </p:spPr>
      </p:pic>
      <p:pic>
        <p:nvPicPr>
          <p:cNvPr id="14" name="图片 13"/>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832965" y="773970"/>
            <a:ext cx="1343025" cy="581025"/>
          </a:xfrm>
          <a:prstGeom prst="rect">
            <a:avLst/>
          </a:prstGeom>
        </p:spPr>
      </p:pic>
      <p:pic>
        <p:nvPicPr>
          <p:cNvPr id="16" name="图片 15"/>
          <p:cNvPicPr>
            <a:picLocks noChangeAspect="1"/>
          </p:cNvPicPr>
          <p:nvPr/>
        </p:nvPicPr>
        <p:blipFill rotWithShape="1">
          <a:blip r:embed="rId7" cstate="print">
            <a:extLst>
              <a:ext uri="{28A0092B-C50C-407E-A947-70E740481C1C}">
                <a14:useLocalDpi xmlns:a14="http://schemas.microsoft.com/office/drawing/2010/main" val="0"/>
              </a:ext>
            </a:extLst>
          </a:blip>
          <a:srcRect/>
          <a:stretch>
            <a:fillRect/>
          </a:stretch>
        </p:blipFill>
        <p:spPr>
          <a:xfrm>
            <a:off x="8690698" y="868441"/>
            <a:ext cx="1988343" cy="1487714"/>
          </a:xfrm>
          <a:prstGeom prst="rect">
            <a:avLst/>
          </a:prstGeom>
        </p:spPr>
      </p:pic>
      <p:grpSp>
        <p:nvGrpSpPr>
          <p:cNvPr id="17" name="组合 16"/>
          <p:cNvGrpSpPr/>
          <p:nvPr/>
        </p:nvGrpSpPr>
        <p:grpSpPr>
          <a:xfrm>
            <a:off x="119652" y="186141"/>
            <a:ext cx="1857828" cy="1175657"/>
            <a:chOff x="10389960" y="290286"/>
            <a:chExt cx="1857828" cy="1175657"/>
          </a:xfrm>
        </p:grpSpPr>
        <p:pic>
          <p:nvPicPr>
            <p:cNvPr id="18" name="图片 17"/>
            <p:cNvPicPr>
              <a:picLocks noChangeAspect="1"/>
            </p:cNvPicPr>
            <p:nvPr/>
          </p:nvPicPr>
          <p:blipFill rotWithShape="1">
            <a:blip r:embed="rId8"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19" name="图片 18"/>
            <p:cNvPicPr>
              <a:picLocks noChangeAspect="1"/>
            </p:cNvPicPr>
            <p:nvPr/>
          </p:nvPicPr>
          <p:blipFill rotWithShape="1">
            <a:blip r:embed="rId9"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750" fill="hold"/>
                                        <p:tgtEl>
                                          <p:spTgt spid="6"/>
                                        </p:tgtEl>
                                        <p:attrNameLst>
                                          <p:attrName>ppt_x</p:attrName>
                                        </p:attrNameLst>
                                      </p:cBhvr>
                                      <p:tavLst>
                                        <p:tav tm="0">
                                          <p:val>
                                            <p:strVal val="#ppt_x"/>
                                          </p:val>
                                        </p:tav>
                                        <p:tav tm="100000">
                                          <p:val>
                                            <p:strVal val="#ppt_x"/>
                                          </p:val>
                                        </p:tav>
                                      </p:tavLst>
                                    </p:anim>
                                    <p:anim calcmode="lin" valueType="num">
                                      <p:cBhvr additive="base">
                                        <p:cTn id="8" dur="175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750" fill="hold"/>
                                        <p:tgtEl>
                                          <p:spTgt spid="7"/>
                                        </p:tgtEl>
                                        <p:attrNameLst>
                                          <p:attrName>ppt_x</p:attrName>
                                        </p:attrNameLst>
                                      </p:cBhvr>
                                      <p:tavLst>
                                        <p:tav tm="0">
                                          <p:val>
                                            <p:strVal val="0-#ppt_w/2"/>
                                          </p:val>
                                        </p:tav>
                                        <p:tav tm="100000">
                                          <p:val>
                                            <p:strVal val="#ppt_x"/>
                                          </p:val>
                                        </p:tav>
                                      </p:tavLst>
                                    </p:anim>
                                    <p:anim calcmode="lin" valueType="num">
                                      <p:cBhvr additive="base">
                                        <p:cTn id="12" dur="175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6" decel="10000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750" fill="hold"/>
                                        <p:tgtEl>
                                          <p:spTgt spid="10"/>
                                        </p:tgtEl>
                                        <p:attrNameLst>
                                          <p:attrName>ppt_x</p:attrName>
                                        </p:attrNameLst>
                                      </p:cBhvr>
                                      <p:tavLst>
                                        <p:tav tm="0">
                                          <p:val>
                                            <p:strVal val="1+#ppt_w/2"/>
                                          </p:val>
                                        </p:tav>
                                        <p:tav tm="100000">
                                          <p:val>
                                            <p:strVal val="#ppt_x"/>
                                          </p:val>
                                        </p:tav>
                                      </p:tavLst>
                                    </p:anim>
                                    <p:anim calcmode="lin" valueType="num">
                                      <p:cBhvr additive="base">
                                        <p:cTn id="16" dur="175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3" decel="10000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1750" fill="hold"/>
                                        <p:tgtEl>
                                          <p:spTgt spid="13"/>
                                        </p:tgtEl>
                                        <p:attrNameLst>
                                          <p:attrName>ppt_x</p:attrName>
                                        </p:attrNameLst>
                                      </p:cBhvr>
                                      <p:tavLst>
                                        <p:tav tm="0">
                                          <p:val>
                                            <p:strVal val="1+#ppt_w/2"/>
                                          </p:val>
                                        </p:tav>
                                        <p:tav tm="100000">
                                          <p:val>
                                            <p:strVal val="#ppt_x"/>
                                          </p:val>
                                        </p:tav>
                                      </p:tavLst>
                                    </p:anim>
                                    <p:anim calcmode="lin" valueType="num">
                                      <p:cBhvr additive="base">
                                        <p:cTn id="20" dur="1750" fill="hold"/>
                                        <p:tgtEl>
                                          <p:spTgt spid="13"/>
                                        </p:tgtEl>
                                        <p:attrNameLst>
                                          <p:attrName>ppt_y</p:attrName>
                                        </p:attrNameLst>
                                      </p:cBhvr>
                                      <p:tavLst>
                                        <p:tav tm="0">
                                          <p:val>
                                            <p:strVal val="0-#ppt_h/2"/>
                                          </p:val>
                                        </p:tav>
                                        <p:tav tm="100000">
                                          <p:val>
                                            <p:strVal val="#ppt_y"/>
                                          </p:val>
                                        </p:tav>
                                      </p:tavLst>
                                    </p:anim>
                                  </p:childTnLst>
                                </p:cTn>
                              </p:par>
                              <p:par>
                                <p:cTn id="21" presetID="2" presetClass="entr" presetSubtype="8" decel="10000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1750" fill="hold"/>
                                        <p:tgtEl>
                                          <p:spTgt spid="14"/>
                                        </p:tgtEl>
                                        <p:attrNameLst>
                                          <p:attrName>ppt_x</p:attrName>
                                        </p:attrNameLst>
                                      </p:cBhvr>
                                      <p:tavLst>
                                        <p:tav tm="0">
                                          <p:val>
                                            <p:strVal val="0-#ppt_w/2"/>
                                          </p:val>
                                        </p:tav>
                                        <p:tav tm="100000">
                                          <p:val>
                                            <p:strVal val="#ppt_x"/>
                                          </p:val>
                                        </p:tav>
                                      </p:tavLst>
                                    </p:anim>
                                    <p:anim calcmode="lin" valueType="num">
                                      <p:cBhvr additive="base">
                                        <p:cTn id="24" dur="1750" fill="hold"/>
                                        <p:tgtEl>
                                          <p:spTgt spid="14"/>
                                        </p:tgtEl>
                                        <p:attrNameLst>
                                          <p:attrName>ppt_y</p:attrName>
                                        </p:attrNameLst>
                                      </p:cBhvr>
                                      <p:tavLst>
                                        <p:tav tm="0">
                                          <p:val>
                                            <p:strVal val="#ppt_y"/>
                                          </p:val>
                                        </p:tav>
                                        <p:tav tm="100000">
                                          <p:val>
                                            <p:strVal val="#ppt_y"/>
                                          </p:val>
                                        </p:tav>
                                      </p:tavLst>
                                    </p:anim>
                                  </p:childTnLst>
                                </p:cTn>
                              </p:par>
                              <p:par>
                                <p:cTn id="25" presetID="2" presetClass="entr" presetSubtype="3" decel="10000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1750" fill="hold"/>
                                        <p:tgtEl>
                                          <p:spTgt spid="16"/>
                                        </p:tgtEl>
                                        <p:attrNameLst>
                                          <p:attrName>ppt_x</p:attrName>
                                        </p:attrNameLst>
                                      </p:cBhvr>
                                      <p:tavLst>
                                        <p:tav tm="0">
                                          <p:val>
                                            <p:strVal val="1+#ppt_w/2"/>
                                          </p:val>
                                        </p:tav>
                                        <p:tav tm="100000">
                                          <p:val>
                                            <p:strVal val="#ppt_x"/>
                                          </p:val>
                                        </p:tav>
                                      </p:tavLst>
                                    </p:anim>
                                    <p:anim calcmode="lin" valueType="num">
                                      <p:cBhvr additive="base">
                                        <p:cTn id="28" dur="1750" fill="hold"/>
                                        <p:tgtEl>
                                          <p:spTgt spid="16"/>
                                        </p:tgtEl>
                                        <p:attrNameLst>
                                          <p:attrName>ppt_y</p:attrName>
                                        </p:attrNameLst>
                                      </p:cBhvr>
                                      <p:tavLst>
                                        <p:tav tm="0">
                                          <p:val>
                                            <p:strVal val="0-#ppt_h/2"/>
                                          </p:val>
                                        </p:tav>
                                        <p:tav tm="100000">
                                          <p:val>
                                            <p:strVal val="#ppt_y"/>
                                          </p:val>
                                        </p:tav>
                                      </p:tavLst>
                                    </p:anim>
                                  </p:childTnLst>
                                </p:cTn>
                              </p:par>
                              <p:par>
                                <p:cTn id="29" presetID="2" presetClass="entr" presetSubtype="8" decel="100000"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1750" fill="hold"/>
                                        <p:tgtEl>
                                          <p:spTgt spid="17"/>
                                        </p:tgtEl>
                                        <p:attrNameLst>
                                          <p:attrName>ppt_x</p:attrName>
                                        </p:attrNameLst>
                                      </p:cBhvr>
                                      <p:tavLst>
                                        <p:tav tm="0">
                                          <p:val>
                                            <p:strVal val="0-#ppt_w/2"/>
                                          </p:val>
                                        </p:tav>
                                        <p:tav tm="100000">
                                          <p:val>
                                            <p:strVal val="#ppt_x"/>
                                          </p:val>
                                        </p:tav>
                                      </p:tavLst>
                                    </p:anim>
                                    <p:anim calcmode="lin" valueType="num">
                                      <p:cBhvr additive="base">
                                        <p:cTn id="32" dur="175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1" cstate="screen"/>
          <a:srcRect/>
          <a:stretch>
            <a:fillRect/>
          </a:stretch>
        </p:blipFill>
        <p:spPr>
          <a:xfrm>
            <a:off x="-783264" y="4120020"/>
            <a:ext cx="14846918" cy="3092450"/>
          </a:xfrm>
          <a:prstGeom prst="rect">
            <a:avLst/>
          </a:prstGeom>
        </p:spPr>
      </p:pic>
      <p:pic>
        <p:nvPicPr>
          <p:cNvPr id="20" name="图片 19"/>
          <p:cNvPicPr>
            <a:picLocks noChangeAspect="1"/>
          </p:cNvPicPr>
          <p:nvPr/>
        </p:nvPicPr>
        <p:blipFill>
          <a:blip r:embed="rId2" cstate="print">
            <a:extLst>
              <a:ext uri="{BEBA8EAE-BF5A-486C-A8C5-ECC9F3942E4B}">
                <a14:imgProps xmlns:a14="http://schemas.microsoft.com/office/drawing/2010/main">
                  <a14:imgLayer r:embed="rId3">
                    <a14:imgEffect>
                      <a14:saturation sat="33000"/>
                    </a14:imgEffect>
                  </a14:imgLayer>
                </a14:imgProps>
              </a:ext>
              <a:ext uri="{28A0092B-C50C-407E-A947-70E740481C1C}">
                <a14:useLocalDpi xmlns:a14="http://schemas.microsoft.com/office/drawing/2010/main" val="0"/>
              </a:ext>
            </a:extLst>
          </a:blip>
          <a:stretch>
            <a:fillRect/>
          </a:stretch>
        </p:blipFill>
        <p:spPr>
          <a:xfrm>
            <a:off x="-167005" y="2339975"/>
            <a:ext cx="7521575" cy="3332480"/>
          </a:xfrm>
          <a:prstGeom prst="rect">
            <a:avLst/>
          </a:prstGeom>
        </p:spPr>
      </p:pic>
      <p:sp>
        <p:nvSpPr>
          <p:cNvPr id="4" name="矩形 3"/>
          <p:cNvSpPr/>
          <p:nvPr/>
        </p:nvSpPr>
        <p:spPr>
          <a:xfrm>
            <a:off x="98425" y="1028065"/>
            <a:ext cx="5996940" cy="233807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200" b="1" i="0" u="none" strike="noStrike" kern="1200" cap="none" spc="0" normalizeH="0" baseline="0"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rPr>
              <a:t>2003</a:t>
            </a:r>
            <a:r>
              <a:rPr kumimoji="0" lang="zh-CN" altLang="en-US" sz="2200" b="1" i="0" u="none" strike="noStrike" kern="1200" cap="none" spc="0" normalizeH="0" baseline="0"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rPr>
              <a:t>年抗击非典</a:t>
            </a:r>
            <a:endParaRPr kumimoji="0" lang="zh-CN" altLang="en-US" sz="2200" b="1" i="0" u="none" strike="noStrike" kern="1200" cap="none" spc="0" normalizeH="0" baseline="0"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endParaRPr>
          </a:p>
          <a:p>
            <a:pPr marL="0" marR="0" lvl="0" indent="0" algn="l" defTabSz="914400" rtl="0" fontAlgn="auto">
              <a:lnSpc>
                <a:spcPct val="100000"/>
              </a:lnSpc>
              <a:spcBef>
                <a:spcPts val="0"/>
              </a:spcBef>
              <a:spcAft>
                <a:spcPts val="0"/>
              </a:spcAft>
              <a:buClrTx/>
              <a:buSzTx/>
              <a:buFontTx/>
              <a:buNone/>
              <a:defRPr/>
            </a:pPr>
            <a:r>
              <a:rPr lang="zh-CN" altLang="en-US" sz="2000" noProof="0" dirty="0">
                <a:ln>
                  <a:noFill/>
                </a:ln>
                <a:solidFill>
                  <a:schemeClr val="tx1">
                    <a:lumMod val="75000"/>
                    <a:lumOff val="25000"/>
                  </a:schemeClr>
                </a:solidFill>
                <a:effectLst/>
                <a:uLnTx/>
                <a:uFillTx/>
                <a:latin typeface="黑体" panose="02010609060101010101" charset="-122"/>
                <a:ea typeface="黑体" panose="02010609060101010101" charset="-122"/>
                <a:cs typeface="黑体" panose="02010609060101010101" charset="-122"/>
                <a:sym typeface="Arial" panose="020B0604020202020204" pitchFamily="34" charset="0"/>
              </a:rPr>
              <a:t>我国是世界上第一个完成</a:t>
            </a:r>
            <a:r>
              <a:rPr lang="en-US" altLang="zh-CN" sz="2000" noProof="0" dirty="0">
                <a:ln>
                  <a:noFill/>
                </a:ln>
                <a:solidFill>
                  <a:schemeClr val="tx1">
                    <a:lumMod val="75000"/>
                    <a:lumOff val="25000"/>
                  </a:schemeClr>
                </a:solidFill>
                <a:effectLst/>
                <a:uLnTx/>
                <a:uFillTx/>
                <a:latin typeface="黑体" panose="02010609060101010101" charset="-122"/>
                <a:ea typeface="黑体" panose="02010609060101010101" charset="-122"/>
                <a:cs typeface="黑体" panose="02010609060101010101" charset="-122"/>
                <a:sym typeface="Arial" panose="020B0604020202020204" pitchFamily="34" charset="0"/>
              </a:rPr>
              <a:t>4</a:t>
            </a:r>
            <a:r>
              <a:rPr lang="zh-CN" altLang="en-US" sz="2000" noProof="0" dirty="0">
                <a:ln>
                  <a:noFill/>
                </a:ln>
                <a:solidFill>
                  <a:schemeClr val="tx1">
                    <a:lumMod val="75000"/>
                    <a:lumOff val="25000"/>
                  </a:schemeClr>
                </a:solidFill>
                <a:effectLst/>
                <a:uLnTx/>
                <a:uFillTx/>
                <a:latin typeface="黑体" panose="02010609060101010101" charset="-122"/>
                <a:ea typeface="黑体" panose="02010609060101010101" charset="-122"/>
                <a:cs typeface="黑体" panose="02010609060101010101" charset="-122"/>
                <a:sym typeface="Arial" panose="020B0604020202020204" pitchFamily="34" charset="0"/>
              </a:rPr>
              <a:t>株新型冠状病毒全基因测序的国家，广大科研工作者以宝贵的科研攻关和创新创造精神，研发出“免疫荧光法”快速诊断技术等，为寻找冠状病毒来源、研制诊断试剂等奠定了坚实基础。</a:t>
            </a:r>
            <a:endParaRPr kumimoji="0" lang="zh-CN" altLang="en-US" sz="2400" i="0" u="none" strike="noStrike" kern="0" cap="none" spc="0" normalizeH="0" baseline="0" noProof="0" dirty="0">
              <a:ln>
                <a:noFill/>
              </a:ln>
              <a:solidFill>
                <a:schemeClr val="tx1">
                  <a:lumMod val="75000"/>
                  <a:lumOff val="25000"/>
                </a:schemeClr>
              </a:solidFill>
              <a:effectLst/>
              <a:uLnTx/>
              <a:uFillTx/>
              <a:latin typeface="华文隶书" panose="02010800040101010101" charset="-122"/>
              <a:ea typeface="华文隶书" panose="02010800040101010101" charset="-122"/>
              <a:cs typeface="华文隶书" panose="02010800040101010101" charset="-122"/>
              <a:sym typeface="Arial" panose="020B0604020202020204" pitchFamily="34" charset="0"/>
            </a:endParaRPr>
          </a:p>
          <a:p>
            <a:pPr marL="0" marR="0" lvl="0" indent="0" algn="ctr" defTabSz="914400" rtl="0" fontAlgn="auto">
              <a:lnSpc>
                <a:spcPct val="100000"/>
              </a:lnSpc>
              <a:spcBef>
                <a:spcPts val="0"/>
              </a:spcBef>
              <a:spcAft>
                <a:spcPts val="0"/>
              </a:spcAft>
              <a:buClrTx/>
              <a:buSzTx/>
              <a:buFontTx/>
              <a:buNone/>
              <a:defRPr/>
            </a:pPr>
            <a:endParaRPr kumimoji="0" lang="zh-CN" altLang="en-US" sz="2400" i="0" u="none" strike="noStrike" kern="1200" cap="none" spc="0" normalizeH="0" baseline="0" noProof="0">
              <a:ln>
                <a:noFill/>
              </a:ln>
              <a:solidFill>
                <a:prstClr val="black"/>
              </a:solidFill>
              <a:effectLst/>
              <a:uLnTx/>
              <a:uFillTx/>
              <a:latin typeface="华文隶书" panose="02010800040101010101" charset="-122"/>
              <a:ea typeface="华文隶书" panose="02010800040101010101" charset="-122"/>
              <a:cs typeface="华文隶书" panose="02010800040101010101" charset="-122"/>
            </a:endParaRPr>
          </a:p>
        </p:txBody>
      </p:sp>
      <p:sp>
        <p:nvSpPr>
          <p:cNvPr id="5" name="矩形 4"/>
          <p:cNvSpPr/>
          <p:nvPr/>
        </p:nvSpPr>
        <p:spPr>
          <a:xfrm>
            <a:off x="6761771" y="2890061"/>
            <a:ext cx="5269552" cy="1968500"/>
          </a:xfrm>
          <a:prstGeom prst="rect">
            <a:avLst/>
          </a:prstGeom>
          <a:noFill/>
        </p:spPr>
        <p:txBody>
          <a:bodyPr wrap="square" rtlCol="0">
            <a:spAutoFit/>
          </a:bodyPr>
          <a:lstStyle/>
          <a:p>
            <a:pPr marL="0" marR="0" lvl="0" algn="ctr" defTabSz="914400" rtl="0" eaLnBrk="1" fontAlgn="auto" latinLnBrk="0" hangingPunct="1">
              <a:lnSpc>
                <a:spcPct val="100000"/>
              </a:lnSpc>
              <a:spcBef>
                <a:spcPts val="0"/>
              </a:spcBef>
              <a:spcAft>
                <a:spcPts val="0"/>
              </a:spcAft>
              <a:buClrTx/>
              <a:buSzTx/>
              <a:buFontTx/>
              <a:buNone/>
              <a:defRPr/>
            </a:pPr>
            <a:r>
              <a:rPr kumimoji="0" lang="en-US" altLang="zh-CN" sz="2200" b="1" i="0" u="none" strike="noStrike" kern="1200" cap="none" spc="0" normalizeH="0" baseline="0"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rPr>
              <a:t>2008</a:t>
            </a:r>
            <a:r>
              <a:rPr kumimoji="0" lang="zh-CN" altLang="en-US" sz="2200" b="1" i="0" u="none" strike="noStrike" kern="1200" cap="none" spc="0" normalizeH="0" baseline="0" noProof="0" dirty="0">
                <a:ln>
                  <a:noFill/>
                </a:ln>
                <a:solidFill>
                  <a:schemeClr val="tx1">
                    <a:lumMod val="75000"/>
                    <a:lumOff val="25000"/>
                  </a:schemeClr>
                </a:solidFill>
                <a:effectLst/>
                <a:uLnTx/>
                <a:uFillTx/>
                <a:latin typeface="微软雅黑" panose="020B0503020204020204" charset="-122"/>
                <a:ea typeface="微软雅黑" panose="020B0503020204020204" charset="-122"/>
                <a:cs typeface="微软雅黑" panose="020B0503020204020204" charset="-122"/>
              </a:rPr>
              <a:t>年一月自然灾害</a:t>
            </a:r>
            <a:endParaRPr kumimoji="0" lang="zh-CN" altLang="en-US" sz="2200" i="0" u="none" strike="noStrike" kern="1200" cap="none" spc="0" normalizeH="0" baseline="0" noProof="0" dirty="0">
              <a:ln>
                <a:noFill/>
              </a:ln>
              <a:solidFill>
                <a:schemeClr val="tx1">
                  <a:lumMod val="75000"/>
                  <a:lumOff val="25000"/>
                </a:schemeClr>
              </a:solidFill>
              <a:effectLst/>
              <a:uLnTx/>
              <a:uFillTx/>
              <a:latin typeface="微软雅黑" panose="020B0503020204020204" charset="-122"/>
              <a:ea typeface="微软雅黑" panose="020B0503020204020204" charset="-122"/>
              <a:cs typeface="微软雅黑" panose="020B0503020204020204" charset="-122"/>
            </a:endParaRPr>
          </a:p>
          <a:p>
            <a:pPr marL="0" marR="0" lvl="0" algn="l" defTabSz="914400" rtl="0" eaLnBrk="1" fontAlgn="auto" latinLnBrk="0" hangingPunct="1">
              <a:lnSpc>
                <a:spcPct val="100000"/>
              </a:lnSpc>
              <a:spcBef>
                <a:spcPts val="0"/>
              </a:spcBef>
              <a:spcAft>
                <a:spcPts val="0"/>
              </a:spcAft>
              <a:buClrTx/>
              <a:buSzTx/>
              <a:buFontTx/>
              <a:buNone/>
              <a:defRPr/>
            </a:pPr>
            <a:r>
              <a:rPr lang="zh-CN" altLang="en-US" sz="2000" noProof="0" dirty="0">
                <a:ln>
                  <a:noFill/>
                </a:ln>
                <a:solidFill>
                  <a:schemeClr val="tx1">
                    <a:lumMod val="75000"/>
                    <a:lumOff val="25000"/>
                  </a:schemeClr>
                </a:solidFill>
                <a:effectLst/>
                <a:uLnTx/>
                <a:uFillTx/>
                <a:latin typeface="黑体" panose="02010609060101010101" charset="-122"/>
                <a:ea typeface="黑体" panose="02010609060101010101" charset="-122"/>
                <a:cs typeface="黑体" panose="02010609060101010101" charset="-122"/>
                <a:sym typeface="Arial" panose="020B0604020202020204" pitchFamily="34" charset="0"/>
              </a:rPr>
              <a:t>中国人民解放军在第一时间投入救灾，先后出动10多万名官兵、30余万名民兵预备役人员，在较短的时间内促成了“保交通、保供电、保民生”目标的实现，彰显了中国人民在自然灾害面前不屈不挠和艰苦奋斗的精神品格。</a:t>
            </a:r>
            <a:endParaRPr kumimoji="0" lang="zh-CN" altLang="en-US" sz="2000" i="0" u="none" strike="noStrike" kern="1200" cap="none" spc="0" normalizeH="0" baseline="0" noProof="0" dirty="0">
              <a:ln>
                <a:noFill/>
              </a:ln>
              <a:solidFill>
                <a:schemeClr val="tx1">
                  <a:lumMod val="75000"/>
                  <a:lumOff val="25000"/>
                </a:schemeClr>
              </a:solidFill>
              <a:effectLst/>
              <a:uLnTx/>
              <a:uFillTx/>
              <a:latin typeface="黑体" panose="02010609060101010101" charset="-122"/>
              <a:ea typeface="黑体" panose="02010609060101010101" charset="-122"/>
              <a:cs typeface="黑体" panose="02010609060101010101" charset="-122"/>
            </a:endParaRPr>
          </a:p>
        </p:txBody>
      </p:sp>
      <p:sp>
        <p:nvSpPr>
          <p:cNvPr id="6" name="矩形 5"/>
          <p:cNvSpPr/>
          <p:nvPr/>
        </p:nvSpPr>
        <p:spPr>
          <a:xfrm>
            <a:off x="1317625" y="5006975"/>
            <a:ext cx="7392670" cy="166052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200" b="1" i="0" u="none" strike="noStrike" kern="1200" cap="none" spc="0" normalizeH="0" baseline="0"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rPr>
              <a:t>2008</a:t>
            </a:r>
            <a:r>
              <a:rPr kumimoji="0" lang="zh-CN" altLang="en-US" sz="2200" b="1" i="0" u="none" strike="noStrike" kern="1200" cap="none" spc="0" normalizeH="0" baseline="0"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rPr>
              <a:t>年汶川地震</a:t>
            </a:r>
            <a:endParaRPr kumimoji="0" lang="zh-CN" altLang="en-US" sz="2200" b="1" i="0" u="none" strike="noStrike" kern="1200" cap="none" spc="0" normalizeH="0" baseline="0" noProof="0">
              <a:ln>
                <a:noFill/>
              </a:ln>
              <a:solidFill>
                <a:prstClr val="black"/>
              </a:solidFill>
              <a:effectLst/>
              <a:uLnTx/>
              <a:uFillTx/>
              <a:latin typeface="微软雅黑" panose="020B0503020204020204" charset="-122"/>
              <a:ea typeface="微软雅黑" panose="020B0503020204020204" charset="-122"/>
              <a:cs typeface="微软雅黑" panose="020B0503020204020204" charset="-122"/>
            </a:endParaRPr>
          </a:p>
          <a:p>
            <a:pPr marL="0" marR="0" lvl="0" algn="l" defTabSz="914400" rtl="0" eaLnBrk="1" fontAlgn="auto" latinLnBrk="0" hangingPunct="1">
              <a:lnSpc>
                <a:spcPct val="100000"/>
              </a:lnSpc>
              <a:spcBef>
                <a:spcPts val="0"/>
              </a:spcBef>
              <a:spcAft>
                <a:spcPts val="0"/>
              </a:spcAft>
              <a:buClrTx/>
              <a:buSzTx/>
              <a:buFontTx/>
              <a:buNone/>
              <a:defRPr/>
            </a:pPr>
            <a:r>
              <a:rPr lang="zh-CN" altLang="en-US" sz="2000" noProof="0" dirty="0">
                <a:ln>
                  <a:noFill/>
                </a:ln>
                <a:solidFill>
                  <a:schemeClr val="tx1">
                    <a:lumMod val="75000"/>
                    <a:lumOff val="25000"/>
                  </a:schemeClr>
                </a:solidFill>
                <a:effectLst/>
                <a:uLnTx/>
                <a:uFillTx/>
                <a:latin typeface="黑体" panose="02010609060101010101" charset="-122"/>
                <a:ea typeface="黑体" panose="02010609060101010101" charset="-122"/>
                <a:cs typeface="黑体" panose="02010609060101010101" charset="-122"/>
                <a:sym typeface="Arial" panose="020B0604020202020204" pitchFamily="34" charset="0"/>
              </a:rPr>
              <a:t>北京、上海、广东等19个省市对重灾区县（区、市）进行对口支援，为灾后恢复重建工作提供了有力资金、技术和人才支撑，这既体现了集中力量办大事的我国国家制度和国家治理体系的显著优势，也体现了中国人民巨大的凝聚力和团结协作精神。</a:t>
            </a:r>
            <a:endParaRPr kumimoji="0" lang="zh-CN" altLang="en-US" sz="2000" i="0" u="none" strike="noStrike" kern="1200" cap="none" spc="0" normalizeH="0" baseline="0" noProof="0" dirty="0">
              <a:ln>
                <a:noFill/>
              </a:ln>
              <a:solidFill>
                <a:schemeClr val="tx1">
                  <a:lumMod val="75000"/>
                  <a:lumOff val="25000"/>
                </a:schemeClr>
              </a:solidFill>
              <a:effectLst/>
              <a:uLnTx/>
              <a:uFillTx/>
              <a:latin typeface="黑体" panose="02010609060101010101" charset="-122"/>
              <a:ea typeface="黑体" panose="02010609060101010101" charset="-122"/>
              <a:cs typeface="黑体" panose="02010609060101010101" charset="-122"/>
            </a:endParaRPr>
          </a:p>
        </p:txBody>
      </p:sp>
      <p:pic>
        <p:nvPicPr>
          <p:cNvPr id="21" name="图片 20"/>
          <p:cNvPicPr>
            <a:picLocks noChangeAspect="1"/>
          </p:cNvPicPr>
          <p:nvPr/>
        </p:nvPicPr>
        <p:blipFill rotWithShape="1">
          <a:blip r:embed="rId4" cstate="screen"/>
          <a:srcRect/>
          <a:stretch>
            <a:fillRect/>
          </a:stretch>
        </p:blipFill>
        <p:spPr>
          <a:xfrm>
            <a:off x="10291762" y="1820888"/>
            <a:ext cx="1438276" cy="752476"/>
          </a:xfrm>
          <a:prstGeom prst="rect">
            <a:avLst/>
          </a:prstGeom>
        </p:spPr>
      </p:pic>
      <p:pic>
        <p:nvPicPr>
          <p:cNvPr id="22" name="图片 21"/>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339277" y="262019"/>
            <a:ext cx="1343025" cy="581025"/>
          </a:xfrm>
          <a:prstGeom prst="rect">
            <a:avLst/>
          </a:prstGeom>
        </p:spPr>
      </p:pic>
      <p:grpSp>
        <p:nvGrpSpPr>
          <p:cNvPr id="23" name="组合 22"/>
          <p:cNvGrpSpPr/>
          <p:nvPr/>
        </p:nvGrpSpPr>
        <p:grpSpPr>
          <a:xfrm>
            <a:off x="-167301" y="262376"/>
            <a:ext cx="1857828" cy="1175657"/>
            <a:chOff x="10389960" y="290286"/>
            <a:chExt cx="1857828" cy="1175657"/>
          </a:xfrm>
        </p:grpSpPr>
        <p:pic>
          <p:nvPicPr>
            <p:cNvPr id="24" name="图片 23"/>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25" name="图片 24"/>
            <p:cNvPicPr>
              <a:picLocks noChangeAspect="1"/>
            </p:cNvPicPr>
            <p:nvPr/>
          </p:nvPicPr>
          <p:blipFill rotWithShape="1">
            <a:blip r:embed="rId7"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sp>
        <p:nvSpPr>
          <p:cNvPr id="2" name="文本框 1"/>
          <p:cNvSpPr txBox="1"/>
          <p:nvPr/>
        </p:nvSpPr>
        <p:spPr>
          <a:xfrm>
            <a:off x="470535" y="20955"/>
            <a:ext cx="11211560" cy="521970"/>
          </a:xfrm>
          <a:prstGeom prst="rect">
            <a:avLst/>
          </a:prstGeom>
        </p:spPr>
        <p:txBody>
          <a:bodyPr wrap="square" rtlCol="0">
            <a:spAutoFit/>
          </a:bodyPr>
          <a:lstStyle/>
          <a:p>
            <a:r>
              <a:rPr lang="en-US" altLang="zh-CN" sz="2800">
                <a:solidFill>
                  <a:srgbClr val="C00000"/>
                </a:solidFill>
                <a:latin typeface="黑体" panose="02010609060101010101" charset="-122"/>
                <a:ea typeface="黑体" panose="02010609060101010101" charset="-122"/>
                <a:cs typeface="华文隶书" panose="02010800040101010101" charset="-122"/>
              </a:rPr>
              <a:t>一、以伟大民族精神为支撑，中华民族形成了强大的向心力和战斗力</a:t>
            </a:r>
            <a:endParaRPr lang="en-US" altLang="zh-CN" sz="2800">
              <a:solidFill>
                <a:srgbClr val="C00000"/>
              </a:solidFill>
              <a:latin typeface="黑体" panose="02010609060101010101" charset="-122"/>
              <a:ea typeface="黑体" panose="02010609060101010101" charset="-122"/>
              <a:cs typeface="华文隶书" panose="0201080004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1250"/>
                                        <p:tgtEl>
                                          <p:spTgt spid="20"/>
                                        </p:tgtEl>
                                      </p:cBhvr>
                                    </p:animEffect>
                                  </p:childTnLst>
                                </p:cTn>
                              </p:par>
                              <p:par>
                                <p:cTn id="8" presetID="42" presetClass="entr" presetSubtype="0" fill="hold" grpId="0"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50"/>
                                        <p:tgtEl>
                                          <p:spTgt spid="4"/>
                                        </p:tgtEl>
                                      </p:cBhvr>
                                    </p:animEffect>
                                    <p:anim calcmode="lin" valueType="num">
                                      <p:cBhvr>
                                        <p:cTn id="11" dur="750" fill="hold"/>
                                        <p:tgtEl>
                                          <p:spTgt spid="4"/>
                                        </p:tgtEl>
                                        <p:attrNameLst>
                                          <p:attrName>ppt_x</p:attrName>
                                        </p:attrNameLst>
                                      </p:cBhvr>
                                      <p:tavLst>
                                        <p:tav tm="0">
                                          <p:val>
                                            <p:strVal val="#ppt_x"/>
                                          </p:val>
                                        </p:tav>
                                        <p:tav tm="100000">
                                          <p:val>
                                            <p:strVal val="#ppt_x"/>
                                          </p:val>
                                        </p:tav>
                                      </p:tavLst>
                                    </p:anim>
                                    <p:anim calcmode="lin" valueType="num">
                                      <p:cBhvr>
                                        <p:cTn id="12" dur="75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750"/>
                                        <p:tgtEl>
                                          <p:spTgt spid="5"/>
                                        </p:tgtEl>
                                      </p:cBhvr>
                                    </p:animEffect>
                                    <p:anim calcmode="lin" valueType="num">
                                      <p:cBhvr>
                                        <p:cTn id="16" dur="750" fill="hold"/>
                                        <p:tgtEl>
                                          <p:spTgt spid="5"/>
                                        </p:tgtEl>
                                        <p:attrNameLst>
                                          <p:attrName>ppt_x</p:attrName>
                                        </p:attrNameLst>
                                      </p:cBhvr>
                                      <p:tavLst>
                                        <p:tav tm="0">
                                          <p:val>
                                            <p:strVal val="#ppt_x"/>
                                          </p:val>
                                        </p:tav>
                                        <p:tav tm="100000">
                                          <p:val>
                                            <p:strVal val="#ppt_x"/>
                                          </p:val>
                                        </p:tav>
                                      </p:tavLst>
                                    </p:anim>
                                    <p:anim calcmode="lin" valueType="num">
                                      <p:cBhvr>
                                        <p:cTn id="17" dur="75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25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750"/>
                                        <p:tgtEl>
                                          <p:spTgt spid="6"/>
                                        </p:tgtEl>
                                      </p:cBhvr>
                                    </p:animEffect>
                                    <p:anim calcmode="lin" valueType="num">
                                      <p:cBhvr>
                                        <p:cTn id="21" dur="750" fill="hold"/>
                                        <p:tgtEl>
                                          <p:spTgt spid="6"/>
                                        </p:tgtEl>
                                        <p:attrNameLst>
                                          <p:attrName>ppt_x</p:attrName>
                                        </p:attrNameLst>
                                      </p:cBhvr>
                                      <p:tavLst>
                                        <p:tav tm="0">
                                          <p:val>
                                            <p:strVal val="#ppt_x"/>
                                          </p:val>
                                        </p:tav>
                                        <p:tav tm="100000">
                                          <p:val>
                                            <p:strVal val="#ppt_x"/>
                                          </p:val>
                                        </p:tav>
                                      </p:tavLst>
                                    </p:anim>
                                    <p:anim calcmode="lin" valueType="num">
                                      <p:cBhvr>
                                        <p:cTn id="22" dur="75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1" cstate="screen"/>
          <a:srcRect/>
          <a:stretch>
            <a:fillRect/>
          </a:stretch>
        </p:blipFill>
        <p:spPr>
          <a:xfrm>
            <a:off x="-778819" y="4215905"/>
            <a:ext cx="14846918" cy="3092450"/>
          </a:xfrm>
          <a:prstGeom prst="rect">
            <a:avLst/>
          </a:prstGeom>
        </p:spPr>
      </p:pic>
      <p:sp>
        <p:nvSpPr>
          <p:cNvPr id="19" name="矩形 18"/>
          <p:cNvSpPr/>
          <p:nvPr/>
        </p:nvSpPr>
        <p:spPr>
          <a:xfrm>
            <a:off x="457774" y="1238786"/>
            <a:ext cx="11276453" cy="3753485"/>
          </a:xfrm>
          <a:prstGeom prst="rect">
            <a:avLst/>
          </a:prstGeom>
          <a:noFill/>
        </p:spPr>
        <p:txBody>
          <a:bodyPr wrap="square" rtlCol="0">
            <a:spAutoFit/>
          </a:bodyPr>
          <a:lstStyle/>
          <a:p>
            <a:pPr marL="0" marR="0" lvl="0" indent="0" algn="just" defTabSz="914400" rtl="0" eaLnBrk="1" fontAlgn="base" latinLnBrk="0" hangingPunct="1">
              <a:lnSpc>
                <a:spcPct val="150000"/>
              </a:lnSpc>
              <a:spcBef>
                <a:spcPct val="0"/>
              </a:spcBef>
              <a:spcAft>
                <a:spcPct val="0"/>
              </a:spcAft>
              <a:buClrTx/>
              <a:buSzTx/>
              <a:buFont typeface="Arial" panose="020B0604020202020204" pitchFamily="34" charset="0"/>
              <a:buNone/>
              <a:defRPr/>
            </a:pPr>
            <a:r>
              <a:rPr lang="en-US" altLang="zh-CN" sz="2400" kern="0" noProof="0" dirty="0">
                <a:ln>
                  <a:noFill/>
                </a:ln>
                <a:solidFill>
                  <a:schemeClr val="tx1">
                    <a:lumMod val="75000"/>
                    <a:lumOff val="25000"/>
                  </a:schemeClr>
                </a:solidFill>
                <a:effectLst/>
                <a:uLnTx/>
                <a:uFillTx/>
                <a:latin typeface="方正悠黑体加粗" panose="02010600010101010101" charset="-122"/>
                <a:ea typeface="方正悠黑体加粗" panose="02010600010101010101" charset="-122"/>
                <a:sym typeface="Arial" panose="020B0604020202020204" pitchFamily="34" charset="0"/>
              </a:rPr>
              <a:t>   </a:t>
            </a:r>
            <a:r>
              <a:rPr lang="en-US" altLang="zh-CN" sz="2400" kern="0" noProof="0" dirty="0" smtClean="0">
                <a:ln>
                  <a:noFill/>
                </a:ln>
                <a:solidFill>
                  <a:schemeClr val="tx1"/>
                </a:solidFill>
                <a:effectLst/>
                <a:uLnTx/>
                <a:uFillTx/>
                <a:latin typeface="方正悠黑体加粗" panose="02010600010101010101" charset="-122"/>
                <a:ea typeface="方正悠黑体加粗" panose="02010600010101010101" charset="-122"/>
                <a:sym typeface="Arial" panose="020B0604020202020204" pitchFamily="34" charset="0"/>
              </a:rPr>
              <a:t> </a:t>
            </a:r>
            <a:r>
              <a:rPr lang="zh-CN" altLang="en-US" sz="2800" kern="0" noProof="0" dirty="0">
                <a:ln>
                  <a:noFill/>
                </a:ln>
                <a:solidFill>
                  <a:schemeClr val="tx1"/>
                </a:solidFill>
                <a:effectLst/>
                <a:uLnTx/>
                <a:uFillTx/>
                <a:latin typeface="方正悠黑体加粗" panose="02010600010101010101" charset="-122"/>
                <a:ea typeface="方正悠黑体加粗" panose="02010600010101010101" charset="-122"/>
                <a:sym typeface="Arial" panose="020B0604020202020204" pitchFamily="34" charset="0"/>
              </a:rPr>
              <a:t>以伟大的民族精神为支撑，中华民族形成了强大的向心力和战斗力，始终葆有勇于追求和实现梦想的执着精神；</a:t>
            </a:r>
            <a:endParaRPr kumimoji="0" lang="en-US" altLang="zh-CN" sz="2800" b="0" i="0" u="none" strike="noStrike" kern="0" cap="none" spc="0" normalizeH="0" baseline="0" noProof="0" dirty="0">
              <a:ln>
                <a:noFill/>
              </a:ln>
              <a:solidFill>
                <a:schemeClr val="tx1"/>
              </a:solidFill>
              <a:effectLst/>
              <a:uLnTx/>
              <a:uFillTx/>
              <a:latin typeface="方正悠黑体加粗" panose="02010600010101010101" charset="-122"/>
              <a:ea typeface="方正悠黑体加粗" panose="02010600010101010101" charset="-122"/>
              <a:cs typeface="+mn-cs"/>
              <a:sym typeface="Arial" panose="020B0604020202020204" pitchFamily="34" charset="0"/>
            </a:endParaRPr>
          </a:p>
          <a:p>
            <a:pPr marL="0" marR="0" lvl="0" indent="0" algn="just" defTabSz="914400" rtl="0" eaLnBrk="1" fontAlgn="base" latinLnBrk="0" hangingPunct="1">
              <a:lnSpc>
                <a:spcPct val="150000"/>
              </a:lnSpc>
              <a:spcBef>
                <a:spcPct val="0"/>
              </a:spcBef>
              <a:spcAft>
                <a:spcPct val="0"/>
              </a:spcAft>
              <a:buClrTx/>
              <a:buSzTx/>
              <a:buFont typeface="Arial" panose="020B0604020202020204" pitchFamily="34" charset="0"/>
              <a:buNone/>
              <a:defRPr/>
            </a:pPr>
            <a:r>
              <a:rPr lang="zh-CN" altLang="en-US" sz="2800" kern="0" noProof="0" dirty="0">
                <a:ln>
                  <a:noFill/>
                </a:ln>
                <a:solidFill>
                  <a:schemeClr val="tx1"/>
                </a:solidFill>
                <a:effectLst/>
                <a:uLnTx/>
                <a:uFillTx/>
                <a:latin typeface="方正悠黑体加粗" panose="02010600010101010101" charset="-122"/>
                <a:ea typeface="方正悠黑体加粗" panose="02010600010101010101" charset="-122"/>
                <a:sym typeface="Arial" panose="020B0604020202020204" pitchFamily="34" charset="0"/>
              </a:rPr>
              <a:t>   </a:t>
            </a:r>
            <a:r>
              <a:rPr lang="zh-CN" altLang="en-US" sz="2800" kern="0" noProof="0" dirty="0" smtClean="0">
                <a:ln>
                  <a:noFill/>
                </a:ln>
                <a:solidFill>
                  <a:schemeClr val="tx1"/>
                </a:solidFill>
                <a:effectLst/>
                <a:uLnTx/>
                <a:uFillTx/>
                <a:latin typeface="方正悠黑体加粗" panose="02010600010101010101" charset="-122"/>
                <a:ea typeface="方正悠黑体加粗" panose="02010600010101010101" charset="-122"/>
                <a:sym typeface="Arial" panose="020B0604020202020204" pitchFamily="34" charset="0"/>
              </a:rPr>
              <a:t> </a:t>
            </a:r>
            <a:r>
              <a:rPr lang="zh-CN" altLang="en-US" sz="2800" kern="0" noProof="0" dirty="0">
                <a:ln>
                  <a:noFill/>
                </a:ln>
                <a:solidFill>
                  <a:schemeClr val="tx1"/>
                </a:solidFill>
                <a:effectLst/>
                <a:uLnTx/>
                <a:uFillTx/>
                <a:latin typeface="方正悠黑体加粗" panose="02010600010101010101" charset="-122"/>
                <a:ea typeface="方正悠黑体加粗" panose="02010600010101010101" charset="-122"/>
                <a:sym typeface="Arial" panose="020B0604020202020204" pitchFamily="34" charset="0"/>
              </a:rPr>
              <a:t>在应对生存安全与发展安全、传统安全威胁与非传统安全威胁的过程中，以前所未有的昂扬意志坚毅持守、慷慨趋赴，坚定不移地为实现中国梦而奋斗。</a:t>
            </a:r>
            <a:endParaRPr kumimoji="0" lang="zh-CN" altLang="en-US" sz="2800" b="0" i="0" u="none" strike="noStrike" kern="0" cap="none" spc="0" normalizeH="0" baseline="0" noProof="0" dirty="0">
              <a:ln>
                <a:noFill/>
              </a:ln>
              <a:solidFill>
                <a:schemeClr val="tx1">
                  <a:lumMod val="75000"/>
                  <a:lumOff val="25000"/>
                </a:schemeClr>
              </a:solidFill>
              <a:effectLst/>
              <a:uLnTx/>
              <a:uFillTx/>
              <a:latin typeface="方正悠黑体加粗" panose="02010600010101010101" charset="-122"/>
              <a:ea typeface="方正悠黑体加粗" panose="02010600010101010101" charset="-122"/>
              <a:cs typeface="+mn-cs"/>
              <a:sym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800" b="0" i="0" u="none" strike="noStrike" kern="1200" cap="none" spc="0" normalizeH="0" baseline="0" noProof="0" dirty="0">
              <a:ln>
                <a:noFill/>
              </a:ln>
              <a:solidFill>
                <a:srgbClr val="C00000"/>
              </a:solidFill>
              <a:effectLst/>
              <a:uLnTx/>
              <a:uFillTx/>
              <a:latin typeface="汉仪尚巍手书W" panose="00020600040101010101" pitchFamily="18" charset="-122"/>
              <a:ea typeface="汉仪尚巍手书W" panose="00020600040101010101" pitchFamily="18" charset="-122"/>
              <a:cs typeface="+mn-cs"/>
            </a:endParaRPr>
          </a:p>
        </p:txBody>
      </p:sp>
      <p:pic>
        <p:nvPicPr>
          <p:cNvPr id="28" name="图片 27"/>
          <p:cNvPicPr>
            <a:picLocks noChangeAspect="1"/>
          </p:cNvPicPr>
          <p:nvPr/>
        </p:nvPicPr>
        <p:blipFill rotWithShape="1">
          <a:blip r:embed="rId2" cstate="screen"/>
          <a:srcRect/>
          <a:stretch>
            <a:fillRect/>
          </a:stretch>
        </p:blipFill>
        <p:spPr>
          <a:xfrm>
            <a:off x="2850991" y="4135895"/>
            <a:ext cx="1856509" cy="637309"/>
          </a:xfrm>
          <a:prstGeom prst="rect">
            <a:avLst/>
          </a:prstGeom>
        </p:spPr>
      </p:pic>
      <p:pic>
        <p:nvPicPr>
          <p:cNvPr id="29" name="图片 28"/>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026291" y="742222"/>
            <a:ext cx="1171575" cy="797016"/>
          </a:xfrm>
          <a:prstGeom prst="rect">
            <a:avLst/>
          </a:prstGeom>
        </p:spPr>
      </p:pic>
      <p:pic>
        <p:nvPicPr>
          <p:cNvPr id="30" name="图片 29"/>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2850874" y="657739"/>
            <a:ext cx="1343025" cy="581025"/>
          </a:xfrm>
          <a:prstGeom prst="rect">
            <a:avLst/>
          </a:prstGeom>
        </p:spPr>
      </p:pic>
      <p:grpSp>
        <p:nvGrpSpPr>
          <p:cNvPr id="31" name="组合 30"/>
          <p:cNvGrpSpPr/>
          <p:nvPr/>
        </p:nvGrpSpPr>
        <p:grpSpPr>
          <a:xfrm>
            <a:off x="245449" y="262376"/>
            <a:ext cx="1857828" cy="1175657"/>
            <a:chOff x="10389960" y="290286"/>
            <a:chExt cx="1857828" cy="1175657"/>
          </a:xfrm>
        </p:grpSpPr>
        <p:pic>
          <p:nvPicPr>
            <p:cNvPr id="32" name="图片 31"/>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33" name="图片 32"/>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34" name="图片 33"/>
          <p:cNvPicPr>
            <a:picLocks noChangeAspect="1"/>
          </p:cNvPicPr>
          <p:nvPr/>
        </p:nvPicPr>
        <p:blipFill rotWithShape="1">
          <a:blip r:embed="rId7" cstate="print">
            <a:extLst>
              <a:ext uri="{28A0092B-C50C-407E-A947-70E740481C1C}">
                <a14:useLocalDpi xmlns:a14="http://schemas.microsoft.com/office/drawing/2010/main" val="0"/>
              </a:ext>
            </a:extLst>
          </a:blip>
          <a:srcRect/>
          <a:stretch>
            <a:fillRect/>
          </a:stretch>
        </p:blipFill>
        <p:spPr>
          <a:xfrm>
            <a:off x="7194598" y="482946"/>
            <a:ext cx="1988343" cy="1487714"/>
          </a:xfrm>
          <a:prstGeom prst="rect">
            <a:avLst/>
          </a:prstGeom>
        </p:spPr>
      </p:pic>
      <p:pic>
        <p:nvPicPr>
          <p:cNvPr id="35" name="图片 3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910957" y="4546783"/>
            <a:ext cx="638056" cy="63805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750" fill="hold"/>
                                        <p:tgtEl>
                                          <p:spTgt spid="19"/>
                                        </p:tgtEl>
                                        <p:attrNameLst>
                                          <p:attrName>ppt_x</p:attrName>
                                        </p:attrNameLst>
                                      </p:cBhvr>
                                      <p:tavLst>
                                        <p:tav tm="0">
                                          <p:val>
                                            <p:strVal val="#ppt_x"/>
                                          </p:val>
                                        </p:tav>
                                        <p:tav tm="100000">
                                          <p:val>
                                            <p:strVal val="#ppt_x"/>
                                          </p:val>
                                        </p:tav>
                                      </p:tavLst>
                                    </p:anim>
                                    <p:anim calcmode="lin" valueType="num">
                                      <p:cBhvr additive="base">
                                        <p:cTn id="8" dur="175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12" decel="10000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750" fill="hold"/>
                                        <p:tgtEl>
                                          <p:spTgt spid="28"/>
                                        </p:tgtEl>
                                        <p:attrNameLst>
                                          <p:attrName>ppt_x</p:attrName>
                                        </p:attrNameLst>
                                      </p:cBhvr>
                                      <p:tavLst>
                                        <p:tav tm="0">
                                          <p:val>
                                            <p:strVal val="0-#ppt_w/2"/>
                                          </p:val>
                                        </p:tav>
                                        <p:tav tm="100000">
                                          <p:val>
                                            <p:strVal val="#ppt_x"/>
                                          </p:val>
                                        </p:tav>
                                      </p:tavLst>
                                    </p:anim>
                                    <p:anim calcmode="lin" valueType="num">
                                      <p:cBhvr additive="base">
                                        <p:cTn id="12" dur="175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1750" fill="hold"/>
                                        <p:tgtEl>
                                          <p:spTgt spid="29"/>
                                        </p:tgtEl>
                                        <p:attrNameLst>
                                          <p:attrName>ppt_x</p:attrName>
                                        </p:attrNameLst>
                                      </p:cBhvr>
                                      <p:tavLst>
                                        <p:tav tm="0">
                                          <p:val>
                                            <p:strVal val="1+#ppt_w/2"/>
                                          </p:val>
                                        </p:tav>
                                        <p:tav tm="100000">
                                          <p:val>
                                            <p:strVal val="#ppt_x"/>
                                          </p:val>
                                        </p:tav>
                                      </p:tavLst>
                                    </p:anim>
                                    <p:anim calcmode="lin" valueType="num">
                                      <p:cBhvr additive="base">
                                        <p:cTn id="16" dur="175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8" decel="100000"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1750" fill="hold"/>
                                        <p:tgtEl>
                                          <p:spTgt spid="30"/>
                                        </p:tgtEl>
                                        <p:attrNameLst>
                                          <p:attrName>ppt_x</p:attrName>
                                        </p:attrNameLst>
                                      </p:cBhvr>
                                      <p:tavLst>
                                        <p:tav tm="0">
                                          <p:val>
                                            <p:strVal val="0-#ppt_w/2"/>
                                          </p:val>
                                        </p:tav>
                                        <p:tav tm="100000">
                                          <p:val>
                                            <p:strVal val="#ppt_x"/>
                                          </p:val>
                                        </p:tav>
                                      </p:tavLst>
                                    </p:anim>
                                    <p:anim calcmode="lin" valueType="num">
                                      <p:cBhvr additive="base">
                                        <p:cTn id="20" dur="1750" fill="hold"/>
                                        <p:tgtEl>
                                          <p:spTgt spid="30"/>
                                        </p:tgtEl>
                                        <p:attrNameLst>
                                          <p:attrName>ppt_y</p:attrName>
                                        </p:attrNameLst>
                                      </p:cBhvr>
                                      <p:tavLst>
                                        <p:tav tm="0">
                                          <p:val>
                                            <p:strVal val="#ppt_y"/>
                                          </p:val>
                                        </p:tav>
                                        <p:tav tm="100000">
                                          <p:val>
                                            <p:strVal val="#ppt_y"/>
                                          </p:val>
                                        </p:tav>
                                      </p:tavLst>
                                    </p:anim>
                                  </p:childTnLst>
                                </p:cTn>
                              </p:par>
                              <p:par>
                                <p:cTn id="21" presetID="2" presetClass="entr" presetSubtype="9" decel="100000"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1750" fill="hold"/>
                                        <p:tgtEl>
                                          <p:spTgt spid="31"/>
                                        </p:tgtEl>
                                        <p:attrNameLst>
                                          <p:attrName>ppt_x</p:attrName>
                                        </p:attrNameLst>
                                      </p:cBhvr>
                                      <p:tavLst>
                                        <p:tav tm="0">
                                          <p:val>
                                            <p:strVal val="0-#ppt_w/2"/>
                                          </p:val>
                                        </p:tav>
                                        <p:tav tm="100000">
                                          <p:val>
                                            <p:strVal val="#ppt_x"/>
                                          </p:val>
                                        </p:tav>
                                      </p:tavLst>
                                    </p:anim>
                                    <p:anim calcmode="lin" valueType="num">
                                      <p:cBhvr additive="base">
                                        <p:cTn id="24" dur="1750" fill="hold"/>
                                        <p:tgtEl>
                                          <p:spTgt spid="31"/>
                                        </p:tgtEl>
                                        <p:attrNameLst>
                                          <p:attrName>ppt_y</p:attrName>
                                        </p:attrNameLst>
                                      </p:cBhvr>
                                      <p:tavLst>
                                        <p:tav tm="0">
                                          <p:val>
                                            <p:strVal val="0-#ppt_h/2"/>
                                          </p:val>
                                        </p:tav>
                                        <p:tav tm="100000">
                                          <p:val>
                                            <p:strVal val="#ppt_y"/>
                                          </p:val>
                                        </p:tav>
                                      </p:tavLst>
                                    </p:anim>
                                  </p:childTnLst>
                                </p:cTn>
                              </p:par>
                              <p:par>
                                <p:cTn id="25" presetID="2" presetClass="entr" presetSubtype="3" decel="100000"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1750" fill="hold"/>
                                        <p:tgtEl>
                                          <p:spTgt spid="34"/>
                                        </p:tgtEl>
                                        <p:attrNameLst>
                                          <p:attrName>ppt_x</p:attrName>
                                        </p:attrNameLst>
                                      </p:cBhvr>
                                      <p:tavLst>
                                        <p:tav tm="0">
                                          <p:val>
                                            <p:strVal val="1+#ppt_w/2"/>
                                          </p:val>
                                        </p:tav>
                                        <p:tav tm="100000">
                                          <p:val>
                                            <p:strVal val="#ppt_x"/>
                                          </p:val>
                                        </p:tav>
                                      </p:tavLst>
                                    </p:anim>
                                    <p:anim calcmode="lin" valueType="num">
                                      <p:cBhvr additive="base">
                                        <p:cTn id="28" dur="1750" fill="hold"/>
                                        <p:tgtEl>
                                          <p:spTgt spid="34"/>
                                        </p:tgtEl>
                                        <p:attrNameLst>
                                          <p:attrName>ppt_y</p:attrName>
                                        </p:attrNameLst>
                                      </p:cBhvr>
                                      <p:tavLst>
                                        <p:tav tm="0">
                                          <p:val>
                                            <p:strVal val="0-#ppt_h/2"/>
                                          </p:val>
                                        </p:tav>
                                        <p:tav tm="100000">
                                          <p:val>
                                            <p:strVal val="#ppt_y"/>
                                          </p:val>
                                        </p:tav>
                                      </p:tavLst>
                                    </p:anim>
                                  </p:childTnLst>
                                </p:cTn>
                              </p:par>
                              <p:par>
                                <p:cTn id="29" presetID="2" presetClass="entr" presetSubtype="4" decel="100000" fill="hold"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1750" fill="hold"/>
                                        <p:tgtEl>
                                          <p:spTgt spid="35"/>
                                        </p:tgtEl>
                                        <p:attrNameLst>
                                          <p:attrName>ppt_x</p:attrName>
                                        </p:attrNameLst>
                                      </p:cBhvr>
                                      <p:tavLst>
                                        <p:tav tm="0">
                                          <p:val>
                                            <p:strVal val="#ppt_x"/>
                                          </p:val>
                                        </p:tav>
                                        <p:tav tm="100000">
                                          <p:val>
                                            <p:strVal val="#ppt_x"/>
                                          </p:val>
                                        </p:tav>
                                      </p:tavLst>
                                    </p:anim>
                                    <p:anim calcmode="lin" valueType="num">
                                      <p:cBhvr additive="base">
                                        <p:cTn id="32" dur="175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grpSp>
        <p:nvGrpSpPr>
          <p:cNvPr id="36" name="组合 35"/>
          <p:cNvGrpSpPr/>
          <p:nvPr/>
        </p:nvGrpSpPr>
        <p:grpSpPr>
          <a:xfrm>
            <a:off x="245449" y="262376"/>
            <a:ext cx="1857828" cy="1175657"/>
            <a:chOff x="10389960" y="290286"/>
            <a:chExt cx="1857828" cy="1175657"/>
          </a:xfrm>
        </p:grpSpPr>
        <p:pic>
          <p:nvPicPr>
            <p:cNvPr id="37" name="图片 36"/>
            <p:cNvPicPr>
              <a:picLocks noChangeAspect="1"/>
            </p:cNvPicPr>
            <p:nvPr/>
          </p:nvPicPr>
          <p:blipFill rotWithShape="1">
            <a:blip r:embed="rId1"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38" name="图片 37"/>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40" name="图片 39"/>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41" name="图片 40"/>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42" name="图片 41"/>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pic>
        <p:nvPicPr>
          <p:cNvPr id="18" name="图片 17"/>
          <p:cNvPicPr>
            <a:picLocks noChangeAspect="1"/>
          </p:cNvPicPr>
          <p:nvPr/>
        </p:nvPicPr>
        <p:blipFill rotWithShape="1">
          <a:blip r:embed="rId6" cstate="screen"/>
          <a:srcRect/>
          <a:stretch>
            <a:fillRect/>
          </a:stretch>
        </p:blipFill>
        <p:spPr>
          <a:xfrm>
            <a:off x="-832159" y="4135895"/>
            <a:ext cx="14846918" cy="3092450"/>
          </a:xfrm>
          <a:prstGeom prst="rect">
            <a:avLst/>
          </a:prstGeom>
        </p:spPr>
      </p:pic>
      <p:sp>
        <p:nvSpPr>
          <p:cNvPr id="25" name="任意多边形 1"/>
          <p:cNvSpPr/>
          <p:nvPr/>
        </p:nvSpPr>
        <p:spPr>
          <a:xfrm flipH="1">
            <a:off x="919975" y="2052984"/>
            <a:ext cx="3077787" cy="3522769"/>
          </a:xfrm>
          <a:custGeom>
            <a:avLst/>
            <a:gdLst>
              <a:gd name="connsiteX0" fmla="*/ 239843 w 3028013"/>
              <a:gd name="connsiteY0" fmla="*/ 914400 h 2908092"/>
              <a:gd name="connsiteX1" fmla="*/ 209862 w 3028013"/>
              <a:gd name="connsiteY1" fmla="*/ 1034322 h 2908092"/>
              <a:gd name="connsiteX2" fmla="*/ 164892 w 3028013"/>
              <a:gd name="connsiteY2" fmla="*/ 1079292 h 2908092"/>
              <a:gd name="connsiteX3" fmla="*/ 149902 w 3028013"/>
              <a:gd name="connsiteY3" fmla="*/ 1124263 h 2908092"/>
              <a:gd name="connsiteX4" fmla="*/ 164892 w 3028013"/>
              <a:gd name="connsiteY4" fmla="*/ 1214204 h 2908092"/>
              <a:gd name="connsiteX5" fmla="*/ 209862 w 3028013"/>
              <a:gd name="connsiteY5" fmla="*/ 1364105 h 2908092"/>
              <a:gd name="connsiteX6" fmla="*/ 239843 w 3028013"/>
              <a:gd name="connsiteY6" fmla="*/ 1394086 h 2908092"/>
              <a:gd name="connsiteX7" fmla="*/ 269823 w 3028013"/>
              <a:gd name="connsiteY7" fmla="*/ 1484027 h 2908092"/>
              <a:gd name="connsiteX8" fmla="*/ 314794 w 3028013"/>
              <a:gd name="connsiteY8" fmla="*/ 1528997 h 2908092"/>
              <a:gd name="connsiteX9" fmla="*/ 389744 w 3028013"/>
              <a:gd name="connsiteY9" fmla="*/ 1588958 h 2908092"/>
              <a:gd name="connsiteX10" fmla="*/ 374754 w 3028013"/>
              <a:gd name="connsiteY10" fmla="*/ 1663909 h 2908092"/>
              <a:gd name="connsiteX11" fmla="*/ 344774 w 3028013"/>
              <a:gd name="connsiteY11" fmla="*/ 1753850 h 2908092"/>
              <a:gd name="connsiteX12" fmla="*/ 299803 w 3028013"/>
              <a:gd name="connsiteY12" fmla="*/ 2143594 h 2908092"/>
              <a:gd name="connsiteX13" fmla="*/ 269823 w 3028013"/>
              <a:gd name="connsiteY13" fmla="*/ 2188564 h 2908092"/>
              <a:gd name="connsiteX14" fmla="*/ 254833 w 3028013"/>
              <a:gd name="connsiteY14" fmla="*/ 2233535 h 2908092"/>
              <a:gd name="connsiteX15" fmla="*/ 239843 w 3028013"/>
              <a:gd name="connsiteY15" fmla="*/ 2383437 h 2908092"/>
              <a:gd name="connsiteX16" fmla="*/ 284813 w 3028013"/>
              <a:gd name="connsiteY16" fmla="*/ 2413417 h 2908092"/>
              <a:gd name="connsiteX17" fmla="*/ 374754 w 3028013"/>
              <a:gd name="connsiteY17" fmla="*/ 2443397 h 2908092"/>
              <a:gd name="connsiteX18" fmla="*/ 449705 w 3028013"/>
              <a:gd name="connsiteY18" fmla="*/ 2488368 h 2908092"/>
              <a:gd name="connsiteX19" fmla="*/ 539646 w 3028013"/>
              <a:gd name="connsiteY19" fmla="*/ 2533338 h 2908092"/>
              <a:gd name="connsiteX20" fmla="*/ 584617 w 3028013"/>
              <a:gd name="connsiteY20" fmla="*/ 2623279 h 2908092"/>
              <a:gd name="connsiteX21" fmla="*/ 629587 w 3028013"/>
              <a:gd name="connsiteY21" fmla="*/ 2653259 h 2908092"/>
              <a:gd name="connsiteX22" fmla="*/ 689548 w 3028013"/>
              <a:gd name="connsiteY22" fmla="*/ 2713220 h 2908092"/>
              <a:gd name="connsiteX23" fmla="*/ 824459 w 3028013"/>
              <a:gd name="connsiteY23" fmla="*/ 2803161 h 2908092"/>
              <a:gd name="connsiteX24" fmla="*/ 914400 w 3028013"/>
              <a:gd name="connsiteY24" fmla="*/ 2863122 h 2908092"/>
              <a:gd name="connsiteX25" fmla="*/ 959371 w 3028013"/>
              <a:gd name="connsiteY25" fmla="*/ 2893102 h 2908092"/>
              <a:gd name="connsiteX26" fmla="*/ 1019331 w 3028013"/>
              <a:gd name="connsiteY26" fmla="*/ 2908092 h 2908092"/>
              <a:gd name="connsiteX27" fmla="*/ 1199213 w 3028013"/>
              <a:gd name="connsiteY27" fmla="*/ 2893102 h 2908092"/>
              <a:gd name="connsiteX28" fmla="*/ 1244184 w 3028013"/>
              <a:gd name="connsiteY28" fmla="*/ 2878112 h 2908092"/>
              <a:gd name="connsiteX29" fmla="*/ 1349115 w 3028013"/>
              <a:gd name="connsiteY29" fmla="*/ 2863122 h 2908092"/>
              <a:gd name="connsiteX30" fmla="*/ 1439056 w 3028013"/>
              <a:gd name="connsiteY30" fmla="*/ 2848132 h 2908092"/>
              <a:gd name="connsiteX31" fmla="*/ 1828800 w 3028013"/>
              <a:gd name="connsiteY31" fmla="*/ 2833141 h 2908092"/>
              <a:gd name="connsiteX32" fmla="*/ 2023672 w 3028013"/>
              <a:gd name="connsiteY32" fmla="*/ 2818151 h 2908092"/>
              <a:gd name="connsiteX33" fmla="*/ 2218544 w 3028013"/>
              <a:gd name="connsiteY33" fmla="*/ 2773181 h 2908092"/>
              <a:gd name="connsiteX34" fmla="*/ 2248525 w 3028013"/>
              <a:gd name="connsiteY34" fmla="*/ 2743200 h 2908092"/>
              <a:gd name="connsiteX35" fmla="*/ 2353456 w 3028013"/>
              <a:gd name="connsiteY35" fmla="*/ 2653259 h 2908092"/>
              <a:gd name="connsiteX36" fmla="*/ 2413417 w 3028013"/>
              <a:gd name="connsiteY36" fmla="*/ 2563318 h 2908092"/>
              <a:gd name="connsiteX37" fmla="*/ 2428407 w 3028013"/>
              <a:gd name="connsiteY37" fmla="*/ 2518348 h 2908092"/>
              <a:gd name="connsiteX38" fmla="*/ 2488367 w 3028013"/>
              <a:gd name="connsiteY38" fmla="*/ 2428407 h 2908092"/>
              <a:gd name="connsiteX39" fmla="*/ 2533338 w 3028013"/>
              <a:gd name="connsiteY39" fmla="*/ 2353456 h 2908092"/>
              <a:gd name="connsiteX40" fmla="*/ 2593299 w 3028013"/>
              <a:gd name="connsiteY40" fmla="*/ 2233535 h 2908092"/>
              <a:gd name="connsiteX41" fmla="*/ 2638269 w 3028013"/>
              <a:gd name="connsiteY41" fmla="*/ 2203555 h 2908092"/>
              <a:gd name="connsiteX42" fmla="*/ 2668249 w 3028013"/>
              <a:gd name="connsiteY42" fmla="*/ 2158584 h 2908092"/>
              <a:gd name="connsiteX43" fmla="*/ 2728210 w 3028013"/>
              <a:gd name="connsiteY43" fmla="*/ 2083633 h 2908092"/>
              <a:gd name="connsiteX44" fmla="*/ 2743200 w 3028013"/>
              <a:gd name="connsiteY44" fmla="*/ 2038663 h 2908092"/>
              <a:gd name="connsiteX45" fmla="*/ 2803161 w 3028013"/>
              <a:gd name="connsiteY45" fmla="*/ 1978702 h 2908092"/>
              <a:gd name="connsiteX46" fmla="*/ 2833141 w 3028013"/>
              <a:gd name="connsiteY46" fmla="*/ 1933732 h 2908092"/>
              <a:gd name="connsiteX47" fmla="*/ 2893102 w 3028013"/>
              <a:gd name="connsiteY47" fmla="*/ 1873771 h 2908092"/>
              <a:gd name="connsiteX48" fmla="*/ 2983043 w 3028013"/>
              <a:gd name="connsiteY48" fmla="*/ 1753850 h 2908092"/>
              <a:gd name="connsiteX49" fmla="*/ 3028013 w 3028013"/>
              <a:gd name="connsiteY49" fmla="*/ 1573968 h 2908092"/>
              <a:gd name="connsiteX50" fmla="*/ 3013023 w 3028013"/>
              <a:gd name="connsiteY50" fmla="*/ 1274164 h 2908092"/>
              <a:gd name="connsiteX51" fmla="*/ 2968053 w 3028013"/>
              <a:gd name="connsiteY51" fmla="*/ 1259174 h 2908092"/>
              <a:gd name="connsiteX52" fmla="*/ 2833141 w 3028013"/>
              <a:gd name="connsiteY52" fmla="*/ 1214204 h 2908092"/>
              <a:gd name="connsiteX53" fmla="*/ 2803161 w 3028013"/>
              <a:gd name="connsiteY53" fmla="*/ 1169233 h 2908092"/>
              <a:gd name="connsiteX54" fmla="*/ 2743200 w 3028013"/>
              <a:gd name="connsiteY54" fmla="*/ 1094282 h 2908092"/>
              <a:gd name="connsiteX55" fmla="*/ 2713220 w 3028013"/>
              <a:gd name="connsiteY55" fmla="*/ 1004341 h 2908092"/>
              <a:gd name="connsiteX56" fmla="*/ 2638269 w 3028013"/>
              <a:gd name="connsiteY56" fmla="*/ 779489 h 2908092"/>
              <a:gd name="connsiteX57" fmla="*/ 2578308 w 3028013"/>
              <a:gd name="connsiteY57" fmla="*/ 599607 h 2908092"/>
              <a:gd name="connsiteX58" fmla="*/ 2563318 w 3028013"/>
              <a:gd name="connsiteY58" fmla="*/ 554637 h 2908092"/>
              <a:gd name="connsiteX59" fmla="*/ 2503358 w 3028013"/>
              <a:gd name="connsiteY59" fmla="*/ 479686 h 2908092"/>
              <a:gd name="connsiteX60" fmla="*/ 2428407 w 3028013"/>
              <a:gd name="connsiteY60" fmla="*/ 404735 h 2908092"/>
              <a:gd name="connsiteX61" fmla="*/ 2398426 w 3028013"/>
              <a:gd name="connsiteY61" fmla="*/ 374755 h 2908092"/>
              <a:gd name="connsiteX62" fmla="*/ 2368446 w 3028013"/>
              <a:gd name="connsiteY62" fmla="*/ 329784 h 2908092"/>
              <a:gd name="connsiteX63" fmla="*/ 2323476 w 3028013"/>
              <a:gd name="connsiteY63" fmla="*/ 299804 h 2908092"/>
              <a:gd name="connsiteX64" fmla="*/ 2248525 w 3028013"/>
              <a:gd name="connsiteY64" fmla="*/ 224853 h 2908092"/>
              <a:gd name="connsiteX65" fmla="*/ 2218544 w 3028013"/>
              <a:gd name="connsiteY65" fmla="*/ 194873 h 2908092"/>
              <a:gd name="connsiteX66" fmla="*/ 2188564 w 3028013"/>
              <a:gd name="connsiteY66" fmla="*/ 164892 h 2908092"/>
              <a:gd name="connsiteX67" fmla="*/ 2143594 w 3028013"/>
              <a:gd name="connsiteY67" fmla="*/ 149902 h 2908092"/>
              <a:gd name="connsiteX68" fmla="*/ 2053653 w 3028013"/>
              <a:gd name="connsiteY68" fmla="*/ 104932 h 2908092"/>
              <a:gd name="connsiteX69" fmla="*/ 2023672 w 3028013"/>
              <a:gd name="connsiteY69" fmla="*/ 74951 h 2908092"/>
              <a:gd name="connsiteX70" fmla="*/ 1918741 w 3028013"/>
              <a:gd name="connsiteY70" fmla="*/ 44971 h 2908092"/>
              <a:gd name="connsiteX71" fmla="*/ 1663908 w 3028013"/>
              <a:gd name="connsiteY71" fmla="*/ 14991 h 2908092"/>
              <a:gd name="connsiteX72" fmla="*/ 1528997 w 3028013"/>
              <a:gd name="connsiteY72" fmla="*/ 0 h 2908092"/>
              <a:gd name="connsiteX73" fmla="*/ 1094282 w 3028013"/>
              <a:gd name="connsiteY73" fmla="*/ 14991 h 2908092"/>
              <a:gd name="connsiteX74" fmla="*/ 1004341 w 3028013"/>
              <a:gd name="connsiteY74" fmla="*/ 44971 h 2908092"/>
              <a:gd name="connsiteX75" fmla="*/ 914400 w 3028013"/>
              <a:gd name="connsiteY75" fmla="*/ 59961 h 2908092"/>
              <a:gd name="connsiteX76" fmla="*/ 809469 w 3028013"/>
              <a:gd name="connsiteY76" fmla="*/ 89941 h 2908092"/>
              <a:gd name="connsiteX77" fmla="*/ 764499 w 3028013"/>
              <a:gd name="connsiteY77" fmla="*/ 104932 h 2908092"/>
              <a:gd name="connsiteX78" fmla="*/ 689548 w 3028013"/>
              <a:gd name="connsiteY78" fmla="*/ 149902 h 2908092"/>
              <a:gd name="connsiteX79" fmla="*/ 659567 w 3028013"/>
              <a:gd name="connsiteY79" fmla="*/ 179882 h 2908092"/>
              <a:gd name="connsiteX80" fmla="*/ 194872 w 3028013"/>
              <a:gd name="connsiteY80" fmla="*/ 179882 h 2908092"/>
              <a:gd name="connsiteX81" fmla="*/ 149902 w 3028013"/>
              <a:gd name="connsiteY81" fmla="*/ 194873 h 2908092"/>
              <a:gd name="connsiteX82" fmla="*/ 104931 w 3028013"/>
              <a:gd name="connsiteY82" fmla="*/ 284814 h 2908092"/>
              <a:gd name="connsiteX83" fmla="*/ 29980 w 3028013"/>
              <a:gd name="connsiteY83" fmla="*/ 374755 h 2908092"/>
              <a:gd name="connsiteX84" fmla="*/ 14990 w 3028013"/>
              <a:gd name="connsiteY84" fmla="*/ 434715 h 2908092"/>
              <a:gd name="connsiteX85" fmla="*/ 0 w 3028013"/>
              <a:gd name="connsiteY85" fmla="*/ 479686 h 2908092"/>
              <a:gd name="connsiteX86" fmla="*/ 44971 w 3028013"/>
              <a:gd name="connsiteY86" fmla="*/ 734518 h 2908092"/>
              <a:gd name="connsiteX87" fmla="*/ 74951 w 3028013"/>
              <a:gd name="connsiteY87" fmla="*/ 764499 h 2908092"/>
              <a:gd name="connsiteX88" fmla="*/ 104931 w 3028013"/>
              <a:gd name="connsiteY88" fmla="*/ 854440 h 2908092"/>
              <a:gd name="connsiteX89" fmla="*/ 119921 w 3028013"/>
              <a:gd name="connsiteY89" fmla="*/ 899410 h 2908092"/>
              <a:gd name="connsiteX90" fmla="*/ 149902 w 3028013"/>
              <a:gd name="connsiteY90" fmla="*/ 1004341 h 2908092"/>
              <a:gd name="connsiteX91" fmla="*/ 179882 w 3028013"/>
              <a:gd name="connsiteY91" fmla="*/ 1034322 h 2908092"/>
              <a:gd name="connsiteX92" fmla="*/ 224853 w 3028013"/>
              <a:gd name="connsiteY92" fmla="*/ 1064302 h 2908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3028013" h="2908092">
                <a:moveTo>
                  <a:pt x="239843" y="914400"/>
                </a:moveTo>
                <a:cubicBezTo>
                  <a:pt x="237680" y="925216"/>
                  <a:pt x="223033" y="1014565"/>
                  <a:pt x="209862" y="1034322"/>
                </a:cubicBezTo>
                <a:cubicBezTo>
                  <a:pt x="198103" y="1051961"/>
                  <a:pt x="179882" y="1064302"/>
                  <a:pt x="164892" y="1079292"/>
                </a:cubicBezTo>
                <a:cubicBezTo>
                  <a:pt x="159895" y="1094282"/>
                  <a:pt x="149902" y="1108462"/>
                  <a:pt x="149902" y="1124263"/>
                </a:cubicBezTo>
                <a:cubicBezTo>
                  <a:pt x="149902" y="1154657"/>
                  <a:pt x="158931" y="1184400"/>
                  <a:pt x="164892" y="1214204"/>
                </a:cubicBezTo>
                <a:cubicBezTo>
                  <a:pt x="169987" y="1239679"/>
                  <a:pt x="200303" y="1354546"/>
                  <a:pt x="209862" y="1364105"/>
                </a:cubicBezTo>
                <a:lnTo>
                  <a:pt x="239843" y="1394086"/>
                </a:lnTo>
                <a:cubicBezTo>
                  <a:pt x="249836" y="1424066"/>
                  <a:pt x="247477" y="1461681"/>
                  <a:pt x="269823" y="1484027"/>
                </a:cubicBezTo>
                <a:cubicBezTo>
                  <a:pt x="284813" y="1499017"/>
                  <a:pt x="298508" y="1515426"/>
                  <a:pt x="314794" y="1528997"/>
                </a:cubicBezTo>
                <a:cubicBezTo>
                  <a:pt x="428235" y="1623530"/>
                  <a:pt x="302536" y="1501747"/>
                  <a:pt x="389744" y="1588958"/>
                </a:cubicBezTo>
                <a:cubicBezTo>
                  <a:pt x="384747" y="1613942"/>
                  <a:pt x="381458" y="1639328"/>
                  <a:pt x="374754" y="1663909"/>
                </a:cubicBezTo>
                <a:cubicBezTo>
                  <a:pt x="366439" y="1694398"/>
                  <a:pt x="344774" y="1753850"/>
                  <a:pt x="344774" y="1753850"/>
                </a:cubicBezTo>
                <a:cubicBezTo>
                  <a:pt x="344025" y="1768832"/>
                  <a:pt x="356430" y="2058654"/>
                  <a:pt x="299803" y="2143594"/>
                </a:cubicBezTo>
                <a:lnTo>
                  <a:pt x="269823" y="2188564"/>
                </a:lnTo>
                <a:cubicBezTo>
                  <a:pt x="264826" y="2203554"/>
                  <a:pt x="261899" y="2219402"/>
                  <a:pt x="254833" y="2233535"/>
                </a:cubicBezTo>
                <a:cubicBezTo>
                  <a:pt x="221082" y="2301039"/>
                  <a:pt x="191264" y="2274134"/>
                  <a:pt x="239843" y="2383437"/>
                </a:cubicBezTo>
                <a:cubicBezTo>
                  <a:pt x="247160" y="2399900"/>
                  <a:pt x="268350" y="2406100"/>
                  <a:pt x="284813" y="2413417"/>
                </a:cubicBezTo>
                <a:cubicBezTo>
                  <a:pt x="313691" y="2426252"/>
                  <a:pt x="374754" y="2443397"/>
                  <a:pt x="374754" y="2443397"/>
                </a:cubicBezTo>
                <a:cubicBezTo>
                  <a:pt x="433313" y="2501954"/>
                  <a:pt x="371869" y="2449449"/>
                  <a:pt x="449705" y="2488368"/>
                </a:cubicBezTo>
                <a:cubicBezTo>
                  <a:pt x="565932" y="2546482"/>
                  <a:pt x="426620" y="2495663"/>
                  <a:pt x="539646" y="2533338"/>
                </a:cubicBezTo>
                <a:cubicBezTo>
                  <a:pt x="551838" y="2569916"/>
                  <a:pt x="555556" y="2594219"/>
                  <a:pt x="584617" y="2623279"/>
                </a:cubicBezTo>
                <a:cubicBezTo>
                  <a:pt x="597356" y="2636018"/>
                  <a:pt x="615908" y="2641535"/>
                  <a:pt x="629587" y="2653259"/>
                </a:cubicBezTo>
                <a:cubicBezTo>
                  <a:pt x="651048" y="2671654"/>
                  <a:pt x="666029" y="2697541"/>
                  <a:pt x="689548" y="2713220"/>
                </a:cubicBezTo>
                <a:lnTo>
                  <a:pt x="824459" y="2803161"/>
                </a:lnTo>
                <a:lnTo>
                  <a:pt x="914400" y="2863122"/>
                </a:lnTo>
                <a:cubicBezTo>
                  <a:pt x="929390" y="2873116"/>
                  <a:pt x="941893" y="2888732"/>
                  <a:pt x="959371" y="2893102"/>
                </a:cubicBezTo>
                <a:lnTo>
                  <a:pt x="1019331" y="2908092"/>
                </a:lnTo>
                <a:cubicBezTo>
                  <a:pt x="1079292" y="2903095"/>
                  <a:pt x="1139572" y="2901054"/>
                  <a:pt x="1199213" y="2893102"/>
                </a:cubicBezTo>
                <a:cubicBezTo>
                  <a:pt x="1214876" y="2891014"/>
                  <a:pt x="1228690" y="2881211"/>
                  <a:pt x="1244184" y="2878112"/>
                </a:cubicBezTo>
                <a:cubicBezTo>
                  <a:pt x="1278830" y="2871183"/>
                  <a:pt x="1314194" y="2868494"/>
                  <a:pt x="1349115" y="2863122"/>
                </a:cubicBezTo>
                <a:cubicBezTo>
                  <a:pt x="1379155" y="2858500"/>
                  <a:pt x="1408721" y="2850028"/>
                  <a:pt x="1439056" y="2848132"/>
                </a:cubicBezTo>
                <a:cubicBezTo>
                  <a:pt x="1568814" y="2840022"/>
                  <a:pt x="1698960" y="2839800"/>
                  <a:pt x="1828800" y="2833141"/>
                </a:cubicBezTo>
                <a:cubicBezTo>
                  <a:pt x="1893864" y="2829804"/>
                  <a:pt x="1958715" y="2823148"/>
                  <a:pt x="2023672" y="2818151"/>
                </a:cubicBezTo>
                <a:cubicBezTo>
                  <a:pt x="2189068" y="2785072"/>
                  <a:pt x="2125232" y="2804285"/>
                  <a:pt x="2218544" y="2773181"/>
                </a:cubicBezTo>
                <a:cubicBezTo>
                  <a:pt x="2228538" y="2763187"/>
                  <a:pt x="2237489" y="2752029"/>
                  <a:pt x="2248525" y="2743200"/>
                </a:cubicBezTo>
                <a:cubicBezTo>
                  <a:pt x="2296962" y="2704450"/>
                  <a:pt x="2312216" y="2715119"/>
                  <a:pt x="2353456" y="2653259"/>
                </a:cubicBezTo>
                <a:lnTo>
                  <a:pt x="2413417" y="2563318"/>
                </a:lnTo>
                <a:cubicBezTo>
                  <a:pt x="2418414" y="2548328"/>
                  <a:pt x="2420733" y="2532160"/>
                  <a:pt x="2428407" y="2518348"/>
                </a:cubicBezTo>
                <a:cubicBezTo>
                  <a:pt x="2445905" y="2486851"/>
                  <a:pt x="2476972" y="2462589"/>
                  <a:pt x="2488367" y="2428407"/>
                </a:cubicBezTo>
                <a:cubicBezTo>
                  <a:pt x="2507827" y="2370029"/>
                  <a:pt x="2492185" y="2394610"/>
                  <a:pt x="2533338" y="2353456"/>
                </a:cubicBezTo>
                <a:cubicBezTo>
                  <a:pt x="2557152" y="2282014"/>
                  <a:pt x="2545728" y="2271591"/>
                  <a:pt x="2593299" y="2233535"/>
                </a:cubicBezTo>
                <a:cubicBezTo>
                  <a:pt x="2607367" y="2222281"/>
                  <a:pt x="2623279" y="2213548"/>
                  <a:pt x="2638269" y="2203555"/>
                </a:cubicBezTo>
                <a:cubicBezTo>
                  <a:pt x="2648262" y="2188565"/>
                  <a:pt x="2656994" y="2172652"/>
                  <a:pt x="2668249" y="2158584"/>
                </a:cubicBezTo>
                <a:cubicBezTo>
                  <a:pt x="2705433" y="2112104"/>
                  <a:pt x="2697448" y="2145158"/>
                  <a:pt x="2728210" y="2083633"/>
                </a:cubicBezTo>
                <a:cubicBezTo>
                  <a:pt x="2735276" y="2069500"/>
                  <a:pt x="2734016" y="2051521"/>
                  <a:pt x="2743200" y="2038663"/>
                </a:cubicBezTo>
                <a:cubicBezTo>
                  <a:pt x="2759629" y="2015662"/>
                  <a:pt x="2787482" y="2002221"/>
                  <a:pt x="2803161" y="1978702"/>
                </a:cubicBezTo>
                <a:cubicBezTo>
                  <a:pt x="2813154" y="1963712"/>
                  <a:pt x="2821417" y="1947411"/>
                  <a:pt x="2833141" y="1933732"/>
                </a:cubicBezTo>
                <a:cubicBezTo>
                  <a:pt x="2851536" y="1912271"/>
                  <a:pt x="2877423" y="1897290"/>
                  <a:pt x="2893102" y="1873771"/>
                </a:cubicBezTo>
                <a:cubicBezTo>
                  <a:pt x="2960901" y="1772071"/>
                  <a:pt x="2927583" y="1809308"/>
                  <a:pt x="2983043" y="1753850"/>
                </a:cubicBezTo>
                <a:cubicBezTo>
                  <a:pt x="3022634" y="1635075"/>
                  <a:pt x="3007828" y="1695081"/>
                  <a:pt x="3028013" y="1573968"/>
                </a:cubicBezTo>
                <a:cubicBezTo>
                  <a:pt x="3023016" y="1474033"/>
                  <a:pt x="3031745" y="1372456"/>
                  <a:pt x="3013023" y="1274164"/>
                </a:cubicBezTo>
                <a:cubicBezTo>
                  <a:pt x="3010067" y="1258642"/>
                  <a:pt x="2981602" y="1267303"/>
                  <a:pt x="2968053" y="1259174"/>
                </a:cubicBezTo>
                <a:cubicBezTo>
                  <a:pt x="2864996" y="1197341"/>
                  <a:pt x="3072292" y="1248368"/>
                  <a:pt x="2833141" y="1214204"/>
                </a:cubicBezTo>
                <a:cubicBezTo>
                  <a:pt x="2823148" y="1199214"/>
                  <a:pt x="2814416" y="1183301"/>
                  <a:pt x="2803161" y="1169233"/>
                </a:cubicBezTo>
                <a:cubicBezTo>
                  <a:pt x="2772010" y="1130294"/>
                  <a:pt x="2766272" y="1146194"/>
                  <a:pt x="2743200" y="1094282"/>
                </a:cubicBezTo>
                <a:cubicBezTo>
                  <a:pt x="2730365" y="1065404"/>
                  <a:pt x="2723213" y="1034321"/>
                  <a:pt x="2713220" y="1004341"/>
                </a:cubicBezTo>
                <a:lnTo>
                  <a:pt x="2638269" y="779489"/>
                </a:lnTo>
                <a:lnTo>
                  <a:pt x="2578308" y="599607"/>
                </a:lnTo>
                <a:cubicBezTo>
                  <a:pt x="2573311" y="584617"/>
                  <a:pt x="2574491" y="565810"/>
                  <a:pt x="2563318" y="554637"/>
                </a:cubicBezTo>
                <a:cubicBezTo>
                  <a:pt x="2446409" y="437724"/>
                  <a:pt x="2635750" y="630991"/>
                  <a:pt x="2503358" y="479686"/>
                </a:cubicBezTo>
                <a:cubicBezTo>
                  <a:pt x="2480092" y="453096"/>
                  <a:pt x="2453391" y="429719"/>
                  <a:pt x="2428407" y="404735"/>
                </a:cubicBezTo>
                <a:cubicBezTo>
                  <a:pt x="2418413" y="394742"/>
                  <a:pt x="2406265" y="386514"/>
                  <a:pt x="2398426" y="374755"/>
                </a:cubicBezTo>
                <a:cubicBezTo>
                  <a:pt x="2388433" y="359765"/>
                  <a:pt x="2381185" y="342523"/>
                  <a:pt x="2368446" y="329784"/>
                </a:cubicBezTo>
                <a:cubicBezTo>
                  <a:pt x="2355707" y="317045"/>
                  <a:pt x="2337034" y="311667"/>
                  <a:pt x="2323476" y="299804"/>
                </a:cubicBezTo>
                <a:cubicBezTo>
                  <a:pt x="2296886" y="276538"/>
                  <a:pt x="2273509" y="249837"/>
                  <a:pt x="2248525" y="224853"/>
                </a:cubicBezTo>
                <a:lnTo>
                  <a:pt x="2218544" y="194873"/>
                </a:lnTo>
                <a:cubicBezTo>
                  <a:pt x="2208550" y="184879"/>
                  <a:pt x="2201972" y="169361"/>
                  <a:pt x="2188564" y="164892"/>
                </a:cubicBezTo>
                <a:cubicBezTo>
                  <a:pt x="2173574" y="159895"/>
                  <a:pt x="2157727" y="156968"/>
                  <a:pt x="2143594" y="149902"/>
                </a:cubicBezTo>
                <a:cubicBezTo>
                  <a:pt x="2027359" y="91785"/>
                  <a:pt x="2166686" y="142610"/>
                  <a:pt x="2053653" y="104932"/>
                </a:cubicBezTo>
                <a:cubicBezTo>
                  <a:pt x="2043659" y="94938"/>
                  <a:pt x="2035791" y="82223"/>
                  <a:pt x="2023672" y="74951"/>
                </a:cubicBezTo>
                <a:cubicBezTo>
                  <a:pt x="2008943" y="66113"/>
                  <a:pt x="1929118" y="47277"/>
                  <a:pt x="1918741" y="44971"/>
                </a:cubicBezTo>
                <a:cubicBezTo>
                  <a:pt x="1800080" y="18602"/>
                  <a:pt x="1833072" y="31102"/>
                  <a:pt x="1663908" y="14991"/>
                </a:cubicBezTo>
                <a:cubicBezTo>
                  <a:pt x="1618865" y="10701"/>
                  <a:pt x="1573967" y="4997"/>
                  <a:pt x="1528997" y="0"/>
                </a:cubicBezTo>
                <a:cubicBezTo>
                  <a:pt x="1384092" y="4997"/>
                  <a:pt x="1238743" y="2608"/>
                  <a:pt x="1094282" y="14991"/>
                </a:cubicBezTo>
                <a:cubicBezTo>
                  <a:pt x="1062795" y="17690"/>
                  <a:pt x="1035513" y="39776"/>
                  <a:pt x="1004341" y="44971"/>
                </a:cubicBezTo>
                <a:lnTo>
                  <a:pt x="914400" y="59961"/>
                </a:lnTo>
                <a:cubicBezTo>
                  <a:pt x="806558" y="95908"/>
                  <a:pt x="941252" y="52288"/>
                  <a:pt x="809469" y="89941"/>
                </a:cubicBezTo>
                <a:cubicBezTo>
                  <a:pt x="794276" y="94282"/>
                  <a:pt x="779489" y="99935"/>
                  <a:pt x="764499" y="104932"/>
                </a:cubicBezTo>
                <a:cubicBezTo>
                  <a:pt x="688533" y="180895"/>
                  <a:pt x="786845" y="91524"/>
                  <a:pt x="689548" y="149902"/>
                </a:cubicBezTo>
                <a:cubicBezTo>
                  <a:pt x="677429" y="157173"/>
                  <a:pt x="669561" y="169889"/>
                  <a:pt x="659567" y="179882"/>
                </a:cubicBezTo>
                <a:cubicBezTo>
                  <a:pt x="444245" y="170910"/>
                  <a:pt x="365711" y="145713"/>
                  <a:pt x="194872" y="179882"/>
                </a:cubicBezTo>
                <a:cubicBezTo>
                  <a:pt x="179378" y="182981"/>
                  <a:pt x="164892" y="189876"/>
                  <a:pt x="149902" y="194873"/>
                </a:cubicBezTo>
                <a:cubicBezTo>
                  <a:pt x="63987" y="323741"/>
                  <a:pt x="166988" y="160699"/>
                  <a:pt x="104931" y="284814"/>
                </a:cubicBezTo>
                <a:cubicBezTo>
                  <a:pt x="84062" y="326553"/>
                  <a:pt x="63132" y="341603"/>
                  <a:pt x="29980" y="374755"/>
                </a:cubicBezTo>
                <a:cubicBezTo>
                  <a:pt x="24983" y="394742"/>
                  <a:pt x="20650" y="414906"/>
                  <a:pt x="14990" y="434715"/>
                </a:cubicBezTo>
                <a:cubicBezTo>
                  <a:pt x="10649" y="449908"/>
                  <a:pt x="0" y="463885"/>
                  <a:pt x="0" y="479686"/>
                </a:cubicBezTo>
                <a:cubicBezTo>
                  <a:pt x="0" y="492527"/>
                  <a:pt x="7759" y="697304"/>
                  <a:pt x="44971" y="734518"/>
                </a:cubicBezTo>
                <a:lnTo>
                  <a:pt x="74951" y="764499"/>
                </a:lnTo>
                <a:lnTo>
                  <a:pt x="104931" y="854440"/>
                </a:lnTo>
                <a:cubicBezTo>
                  <a:pt x="109928" y="869430"/>
                  <a:pt x="116089" y="884081"/>
                  <a:pt x="119921" y="899410"/>
                </a:cubicBezTo>
                <a:cubicBezTo>
                  <a:pt x="122721" y="910608"/>
                  <a:pt x="140687" y="988982"/>
                  <a:pt x="149902" y="1004341"/>
                </a:cubicBezTo>
                <a:cubicBezTo>
                  <a:pt x="157173" y="1016460"/>
                  <a:pt x="168846" y="1025493"/>
                  <a:pt x="179882" y="1034322"/>
                </a:cubicBezTo>
                <a:cubicBezTo>
                  <a:pt x="193950" y="1045577"/>
                  <a:pt x="224853" y="1064302"/>
                  <a:pt x="224853" y="1064302"/>
                </a:cubicBezTo>
              </a:path>
            </a:pathLst>
          </a:custGeom>
          <a:solidFill>
            <a:srgbClr val="FFFFFF">
              <a:lumMod val="65000"/>
              <a:alpha val="50000"/>
            </a:srgbClr>
          </a:solidFill>
          <a:ln w="25400" cap="flat" cmpd="sng" algn="ctr">
            <a:noFill/>
            <a:prstDash val="solid"/>
          </a:ln>
          <a:effectLst>
            <a:softEdge rad="63500"/>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等线" panose="02010600030101010101" charset="-122"/>
              <a:ea typeface="等线" panose="02010600030101010101" charset="-122"/>
              <a:cs typeface="+mn-ea"/>
              <a:sym typeface="+mn-lt"/>
            </a:endParaRPr>
          </a:p>
        </p:txBody>
      </p:sp>
      <p:pic>
        <p:nvPicPr>
          <p:cNvPr id="43" name="图片 4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2220" y="897255"/>
            <a:ext cx="797016" cy="797016"/>
          </a:xfrm>
          <a:prstGeom prst="rect">
            <a:avLst/>
          </a:prstGeom>
        </p:spPr>
      </p:pic>
      <p:sp>
        <p:nvSpPr>
          <p:cNvPr id="2" name="文本框 1"/>
          <p:cNvSpPr txBox="1"/>
          <p:nvPr/>
        </p:nvSpPr>
        <p:spPr>
          <a:xfrm>
            <a:off x="1447165" y="128905"/>
            <a:ext cx="7781925" cy="768350"/>
          </a:xfrm>
          <a:prstGeom prst="rect">
            <a:avLst/>
          </a:prstGeom>
          <a:noFill/>
        </p:spPr>
        <p:txBody>
          <a:bodyPr wrap="square" rtlCol="0">
            <a:spAutoFit/>
          </a:bodyPr>
          <a:lstStyle/>
          <a:p>
            <a:pPr algn="ctr"/>
            <a:r>
              <a:rPr lang="zh-CN" altLang="en-US" sz="4400">
                <a:solidFill>
                  <a:srgbClr val="C00000"/>
                </a:solidFill>
                <a:latin typeface="黑体" panose="02010609060101010101" charset="-122"/>
                <a:ea typeface="黑体" panose="02010609060101010101" charset="-122"/>
                <a:cs typeface="黑体" panose="02010609060101010101" charset="-122"/>
              </a:rPr>
              <a:t>二、</a:t>
            </a:r>
            <a:r>
              <a:rPr lang="en-US" altLang="zh-CN" sz="4400">
                <a:solidFill>
                  <a:srgbClr val="C00000"/>
                </a:solidFill>
                <a:latin typeface="黑体" panose="02010609060101010101" charset="-122"/>
                <a:ea typeface="黑体" panose="02010609060101010101" charset="-122"/>
                <a:cs typeface="黑体" panose="02010609060101010101" charset="-122"/>
              </a:rPr>
              <a:t>“</a:t>
            </a:r>
            <a:r>
              <a:rPr lang="zh-CN" altLang="en-US" sz="4400">
                <a:solidFill>
                  <a:srgbClr val="C00000"/>
                </a:solidFill>
                <a:latin typeface="黑体" panose="02010609060101010101" charset="-122"/>
                <a:ea typeface="黑体" panose="02010609060101010101" charset="-122"/>
                <a:cs typeface="黑体" panose="02010609060101010101" charset="-122"/>
              </a:rPr>
              <a:t>平凡而又伟大的英雄</a:t>
            </a:r>
            <a:r>
              <a:rPr lang="en-US" altLang="zh-CN" sz="4400">
                <a:solidFill>
                  <a:srgbClr val="C00000"/>
                </a:solidFill>
                <a:latin typeface="黑体" panose="02010609060101010101" charset="-122"/>
                <a:ea typeface="黑体" panose="02010609060101010101" charset="-122"/>
                <a:cs typeface="黑体" panose="02010609060101010101" charset="-122"/>
              </a:rPr>
              <a:t>”</a:t>
            </a:r>
            <a:endParaRPr lang="en-US" altLang="zh-CN" sz="4400">
              <a:solidFill>
                <a:srgbClr val="C00000"/>
              </a:solidFill>
              <a:latin typeface="黑体" panose="02010609060101010101" charset="-122"/>
              <a:ea typeface="黑体" panose="02010609060101010101" charset="-122"/>
              <a:cs typeface="黑体" panose="02010609060101010101" charset="-122"/>
            </a:endParaRPr>
          </a:p>
        </p:txBody>
      </p:sp>
      <p:sp>
        <p:nvSpPr>
          <p:cNvPr id="5" name="文本框 4"/>
          <p:cNvSpPr txBox="1"/>
          <p:nvPr/>
        </p:nvSpPr>
        <p:spPr>
          <a:xfrm>
            <a:off x="1174363" y="2362661"/>
            <a:ext cx="9729470" cy="2030095"/>
          </a:xfrm>
          <a:prstGeom prst="rect">
            <a:avLst/>
          </a:prstGeom>
          <a:noFill/>
        </p:spPr>
        <p:txBody>
          <a:bodyPr wrap="square" rtlCol="0">
            <a:spAutoFit/>
          </a:bodyPr>
          <a:lstStyle/>
          <a:p>
            <a:pPr algn="l" fontAlgn="auto">
              <a:lnSpc>
                <a:spcPct val="150000"/>
              </a:lnSpc>
              <a:buClrTx/>
              <a:buSzTx/>
              <a:buFontTx/>
            </a:pPr>
            <a:r>
              <a:rPr lang="en-US" altLang="zh-CN" sz="2800" dirty="0">
                <a:solidFill>
                  <a:schemeClr val="tx1"/>
                </a:solidFill>
                <a:uFillTx/>
                <a:latin typeface="方正悠黑体加粗" panose="02010600010101010101" charset="-122"/>
                <a:ea typeface="方正悠黑体加粗" panose="02010600010101010101" charset="-122"/>
                <a:cs typeface="黑体" panose="02010609060101010101" charset="-122"/>
              </a:rPr>
              <a:t>    </a:t>
            </a:r>
            <a:r>
              <a:rPr lang="zh-CN" altLang="en-US" sz="2800" dirty="0">
                <a:solidFill>
                  <a:schemeClr val="tx1"/>
                </a:solidFill>
                <a:uFillTx/>
                <a:latin typeface="方正悠黑体加粗" panose="02010600010101010101" charset="-122"/>
                <a:ea typeface="方正悠黑体加粗" panose="02010600010101010101" charset="-122"/>
                <a:cs typeface="黑体" panose="02010609060101010101" charset="-122"/>
              </a:rPr>
              <a:t>一张张布满勒痕的脸、</a:t>
            </a:r>
            <a:r>
              <a:rPr lang="zh-CN" altLang="en-US" sz="2800" dirty="0">
                <a:uFillTx/>
                <a:latin typeface="方正悠黑体加粗" panose="02010600010101010101" charset="-122"/>
                <a:ea typeface="方正悠黑体加粗" panose="02010600010101010101" charset="-122"/>
                <a:cs typeface="黑体" panose="02010609060101010101" charset="-122"/>
                <a:sym typeface="+mn-ea"/>
              </a:rPr>
              <a:t>一双双被消毒液侵蚀开裂的手、</a:t>
            </a:r>
            <a:r>
              <a:rPr lang="zh-CN" altLang="en-US" sz="2800" dirty="0">
                <a:solidFill>
                  <a:schemeClr val="tx1"/>
                </a:solidFill>
                <a:uFillTx/>
                <a:latin typeface="方正悠黑体加粗" panose="02010600010101010101" charset="-122"/>
                <a:ea typeface="方正悠黑体加粗" panose="02010600010101010101" charset="-122"/>
                <a:cs typeface="黑体" panose="02010609060101010101" charset="-122"/>
              </a:rPr>
              <a:t>一把把为避免交叉感染而剪了的发辫，一个个蜷缩在地上暂得休息的身影，年轻的医护人员</a:t>
            </a:r>
            <a:r>
              <a:rPr lang="zh-CN" altLang="en-US" sz="2800" dirty="0">
                <a:uFillTx/>
                <a:latin typeface="方正悠黑体加粗" panose="02010600010101010101" charset="-122"/>
                <a:ea typeface="方正悠黑体加粗" panose="02010600010101010101" charset="-122"/>
                <a:cs typeface="黑体" panose="02010609060101010101" charset="-122"/>
                <a:sym typeface="+mn-ea"/>
              </a:rPr>
              <a:t>凝视自己的战场，</a:t>
            </a:r>
            <a:r>
              <a:rPr lang="zh-CN" altLang="en-US" sz="2800" dirty="0">
                <a:solidFill>
                  <a:schemeClr val="tx1"/>
                </a:solidFill>
                <a:uFillTx/>
                <a:latin typeface="方正悠黑体加粗" panose="02010600010101010101" charset="-122"/>
                <a:ea typeface="方正悠黑体加粗" panose="02010600010101010101" charset="-122"/>
                <a:cs typeface="黑体" panose="02010609060101010101" charset="-122"/>
              </a:rPr>
              <a:t>心无旁骛。</a:t>
            </a:r>
            <a:endParaRPr lang="zh-CN" altLang="en-US" sz="2800" dirty="0">
              <a:solidFill>
                <a:schemeClr val="tx1"/>
              </a:solidFill>
              <a:uFillTx/>
              <a:latin typeface="方正悠黑体加粗" panose="02010600010101010101" charset="-122"/>
              <a:ea typeface="方正悠黑体加粗" panose="0201060001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750" fill="hold"/>
                                        <p:tgtEl>
                                          <p:spTgt spid="25"/>
                                        </p:tgtEl>
                                        <p:attrNameLst>
                                          <p:attrName>ppt_x</p:attrName>
                                        </p:attrNameLst>
                                      </p:cBhvr>
                                      <p:tavLst>
                                        <p:tav tm="0">
                                          <p:val>
                                            <p:strVal val="0-#ppt_w/2"/>
                                          </p:val>
                                        </p:tav>
                                        <p:tav tm="100000">
                                          <p:val>
                                            <p:strVal val="#ppt_x"/>
                                          </p:val>
                                        </p:tav>
                                      </p:tavLst>
                                    </p:anim>
                                    <p:anim calcmode="lin" valueType="num">
                                      <p:cBhvr additive="base">
                                        <p:cTn id="8" dur="175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750" fill="hold"/>
                                        <p:tgtEl>
                                          <p:spTgt spid="43"/>
                                        </p:tgtEl>
                                        <p:attrNameLst>
                                          <p:attrName>ppt_x</p:attrName>
                                        </p:attrNameLst>
                                      </p:cBhvr>
                                      <p:tavLst>
                                        <p:tav tm="0">
                                          <p:val>
                                            <p:strVal val="1+#ppt_w/2"/>
                                          </p:val>
                                        </p:tav>
                                        <p:tav tm="100000">
                                          <p:val>
                                            <p:strVal val="#ppt_x"/>
                                          </p:val>
                                        </p:tav>
                                      </p:tavLst>
                                    </p:anim>
                                    <p:anim calcmode="lin" valueType="num">
                                      <p:cBhvr additive="base">
                                        <p:cTn id="12" dur="175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grpSp>
        <p:nvGrpSpPr>
          <p:cNvPr id="36" name="组合 35"/>
          <p:cNvGrpSpPr/>
          <p:nvPr/>
        </p:nvGrpSpPr>
        <p:grpSpPr>
          <a:xfrm>
            <a:off x="245449" y="262376"/>
            <a:ext cx="1857828" cy="1175657"/>
            <a:chOff x="10389960" y="290286"/>
            <a:chExt cx="1857828" cy="1175657"/>
          </a:xfrm>
        </p:grpSpPr>
        <p:pic>
          <p:nvPicPr>
            <p:cNvPr id="37" name="图片 36"/>
            <p:cNvPicPr>
              <a:picLocks noChangeAspect="1"/>
            </p:cNvPicPr>
            <p:nvPr/>
          </p:nvPicPr>
          <p:blipFill rotWithShape="1">
            <a:blip r:embed="rId1"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38" name="图片 37"/>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40" name="图片 39"/>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41" name="图片 40"/>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42" name="图片 41"/>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pic>
        <p:nvPicPr>
          <p:cNvPr id="18" name="图片 17"/>
          <p:cNvPicPr>
            <a:picLocks noChangeAspect="1"/>
          </p:cNvPicPr>
          <p:nvPr/>
        </p:nvPicPr>
        <p:blipFill rotWithShape="1">
          <a:blip r:embed="rId6" cstate="screen"/>
          <a:srcRect/>
          <a:stretch>
            <a:fillRect/>
          </a:stretch>
        </p:blipFill>
        <p:spPr>
          <a:xfrm>
            <a:off x="-832159" y="4135895"/>
            <a:ext cx="14846918" cy="3092450"/>
          </a:xfrm>
          <a:prstGeom prst="rect">
            <a:avLst/>
          </a:prstGeom>
        </p:spPr>
      </p:pic>
      <p:sp>
        <p:nvSpPr>
          <p:cNvPr id="25" name="任意多边形 1"/>
          <p:cNvSpPr/>
          <p:nvPr/>
        </p:nvSpPr>
        <p:spPr>
          <a:xfrm flipH="1">
            <a:off x="919975" y="2052984"/>
            <a:ext cx="3077787" cy="3522769"/>
          </a:xfrm>
          <a:custGeom>
            <a:avLst/>
            <a:gdLst>
              <a:gd name="connsiteX0" fmla="*/ 239843 w 3028013"/>
              <a:gd name="connsiteY0" fmla="*/ 914400 h 2908092"/>
              <a:gd name="connsiteX1" fmla="*/ 209862 w 3028013"/>
              <a:gd name="connsiteY1" fmla="*/ 1034322 h 2908092"/>
              <a:gd name="connsiteX2" fmla="*/ 164892 w 3028013"/>
              <a:gd name="connsiteY2" fmla="*/ 1079292 h 2908092"/>
              <a:gd name="connsiteX3" fmla="*/ 149902 w 3028013"/>
              <a:gd name="connsiteY3" fmla="*/ 1124263 h 2908092"/>
              <a:gd name="connsiteX4" fmla="*/ 164892 w 3028013"/>
              <a:gd name="connsiteY4" fmla="*/ 1214204 h 2908092"/>
              <a:gd name="connsiteX5" fmla="*/ 209862 w 3028013"/>
              <a:gd name="connsiteY5" fmla="*/ 1364105 h 2908092"/>
              <a:gd name="connsiteX6" fmla="*/ 239843 w 3028013"/>
              <a:gd name="connsiteY6" fmla="*/ 1394086 h 2908092"/>
              <a:gd name="connsiteX7" fmla="*/ 269823 w 3028013"/>
              <a:gd name="connsiteY7" fmla="*/ 1484027 h 2908092"/>
              <a:gd name="connsiteX8" fmla="*/ 314794 w 3028013"/>
              <a:gd name="connsiteY8" fmla="*/ 1528997 h 2908092"/>
              <a:gd name="connsiteX9" fmla="*/ 389744 w 3028013"/>
              <a:gd name="connsiteY9" fmla="*/ 1588958 h 2908092"/>
              <a:gd name="connsiteX10" fmla="*/ 374754 w 3028013"/>
              <a:gd name="connsiteY10" fmla="*/ 1663909 h 2908092"/>
              <a:gd name="connsiteX11" fmla="*/ 344774 w 3028013"/>
              <a:gd name="connsiteY11" fmla="*/ 1753850 h 2908092"/>
              <a:gd name="connsiteX12" fmla="*/ 299803 w 3028013"/>
              <a:gd name="connsiteY12" fmla="*/ 2143594 h 2908092"/>
              <a:gd name="connsiteX13" fmla="*/ 269823 w 3028013"/>
              <a:gd name="connsiteY13" fmla="*/ 2188564 h 2908092"/>
              <a:gd name="connsiteX14" fmla="*/ 254833 w 3028013"/>
              <a:gd name="connsiteY14" fmla="*/ 2233535 h 2908092"/>
              <a:gd name="connsiteX15" fmla="*/ 239843 w 3028013"/>
              <a:gd name="connsiteY15" fmla="*/ 2383437 h 2908092"/>
              <a:gd name="connsiteX16" fmla="*/ 284813 w 3028013"/>
              <a:gd name="connsiteY16" fmla="*/ 2413417 h 2908092"/>
              <a:gd name="connsiteX17" fmla="*/ 374754 w 3028013"/>
              <a:gd name="connsiteY17" fmla="*/ 2443397 h 2908092"/>
              <a:gd name="connsiteX18" fmla="*/ 449705 w 3028013"/>
              <a:gd name="connsiteY18" fmla="*/ 2488368 h 2908092"/>
              <a:gd name="connsiteX19" fmla="*/ 539646 w 3028013"/>
              <a:gd name="connsiteY19" fmla="*/ 2533338 h 2908092"/>
              <a:gd name="connsiteX20" fmla="*/ 584617 w 3028013"/>
              <a:gd name="connsiteY20" fmla="*/ 2623279 h 2908092"/>
              <a:gd name="connsiteX21" fmla="*/ 629587 w 3028013"/>
              <a:gd name="connsiteY21" fmla="*/ 2653259 h 2908092"/>
              <a:gd name="connsiteX22" fmla="*/ 689548 w 3028013"/>
              <a:gd name="connsiteY22" fmla="*/ 2713220 h 2908092"/>
              <a:gd name="connsiteX23" fmla="*/ 824459 w 3028013"/>
              <a:gd name="connsiteY23" fmla="*/ 2803161 h 2908092"/>
              <a:gd name="connsiteX24" fmla="*/ 914400 w 3028013"/>
              <a:gd name="connsiteY24" fmla="*/ 2863122 h 2908092"/>
              <a:gd name="connsiteX25" fmla="*/ 959371 w 3028013"/>
              <a:gd name="connsiteY25" fmla="*/ 2893102 h 2908092"/>
              <a:gd name="connsiteX26" fmla="*/ 1019331 w 3028013"/>
              <a:gd name="connsiteY26" fmla="*/ 2908092 h 2908092"/>
              <a:gd name="connsiteX27" fmla="*/ 1199213 w 3028013"/>
              <a:gd name="connsiteY27" fmla="*/ 2893102 h 2908092"/>
              <a:gd name="connsiteX28" fmla="*/ 1244184 w 3028013"/>
              <a:gd name="connsiteY28" fmla="*/ 2878112 h 2908092"/>
              <a:gd name="connsiteX29" fmla="*/ 1349115 w 3028013"/>
              <a:gd name="connsiteY29" fmla="*/ 2863122 h 2908092"/>
              <a:gd name="connsiteX30" fmla="*/ 1439056 w 3028013"/>
              <a:gd name="connsiteY30" fmla="*/ 2848132 h 2908092"/>
              <a:gd name="connsiteX31" fmla="*/ 1828800 w 3028013"/>
              <a:gd name="connsiteY31" fmla="*/ 2833141 h 2908092"/>
              <a:gd name="connsiteX32" fmla="*/ 2023672 w 3028013"/>
              <a:gd name="connsiteY32" fmla="*/ 2818151 h 2908092"/>
              <a:gd name="connsiteX33" fmla="*/ 2218544 w 3028013"/>
              <a:gd name="connsiteY33" fmla="*/ 2773181 h 2908092"/>
              <a:gd name="connsiteX34" fmla="*/ 2248525 w 3028013"/>
              <a:gd name="connsiteY34" fmla="*/ 2743200 h 2908092"/>
              <a:gd name="connsiteX35" fmla="*/ 2353456 w 3028013"/>
              <a:gd name="connsiteY35" fmla="*/ 2653259 h 2908092"/>
              <a:gd name="connsiteX36" fmla="*/ 2413417 w 3028013"/>
              <a:gd name="connsiteY36" fmla="*/ 2563318 h 2908092"/>
              <a:gd name="connsiteX37" fmla="*/ 2428407 w 3028013"/>
              <a:gd name="connsiteY37" fmla="*/ 2518348 h 2908092"/>
              <a:gd name="connsiteX38" fmla="*/ 2488367 w 3028013"/>
              <a:gd name="connsiteY38" fmla="*/ 2428407 h 2908092"/>
              <a:gd name="connsiteX39" fmla="*/ 2533338 w 3028013"/>
              <a:gd name="connsiteY39" fmla="*/ 2353456 h 2908092"/>
              <a:gd name="connsiteX40" fmla="*/ 2593299 w 3028013"/>
              <a:gd name="connsiteY40" fmla="*/ 2233535 h 2908092"/>
              <a:gd name="connsiteX41" fmla="*/ 2638269 w 3028013"/>
              <a:gd name="connsiteY41" fmla="*/ 2203555 h 2908092"/>
              <a:gd name="connsiteX42" fmla="*/ 2668249 w 3028013"/>
              <a:gd name="connsiteY42" fmla="*/ 2158584 h 2908092"/>
              <a:gd name="connsiteX43" fmla="*/ 2728210 w 3028013"/>
              <a:gd name="connsiteY43" fmla="*/ 2083633 h 2908092"/>
              <a:gd name="connsiteX44" fmla="*/ 2743200 w 3028013"/>
              <a:gd name="connsiteY44" fmla="*/ 2038663 h 2908092"/>
              <a:gd name="connsiteX45" fmla="*/ 2803161 w 3028013"/>
              <a:gd name="connsiteY45" fmla="*/ 1978702 h 2908092"/>
              <a:gd name="connsiteX46" fmla="*/ 2833141 w 3028013"/>
              <a:gd name="connsiteY46" fmla="*/ 1933732 h 2908092"/>
              <a:gd name="connsiteX47" fmla="*/ 2893102 w 3028013"/>
              <a:gd name="connsiteY47" fmla="*/ 1873771 h 2908092"/>
              <a:gd name="connsiteX48" fmla="*/ 2983043 w 3028013"/>
              <a:gd name="connsiteY48" fmla="*/ 1753850 h 2908092"/>
              <a:gd name="connsiteX49" fmla="*/ 3028013 w 3028013"/>
              <a:gd name="connsiteY49" fmla="*/ 1573968 h 2908092"/>
              <a:gd name="connsiteX50" fmla="*/ 3013023 w 3028013"/>
              <a:gd name="connsiteY50" fmla="*/ 1274164 h 2908092"/>
              <a:gd name="connsiteX51" fmla="*/ 2968053 w 3028013"/>
              <a:gd name="connsiteY51" fmla="*/ 1259174 h 2908092"/>
              <a:gd name="connsiteX52" fmla="*/ 2833141 w 3028013"/>
              <a:gd name="connsiteY52" fmla="*/ 1214204 h 2908092"/>
              <a:gd name="connsiteX53" fmla="*/ 2803161 w 3028013"/>
              <a:gd name="connsiteY53" fmla="*/ 1169233 h 2908092"/>
              <a:gd name="connsiteX54" fmla="*/ 2743200 w 3028013"/>
              <a:gd name="connsiteY54" fmla="*/ 1094282 h 2908092"/>
              <a:gd name="connsiteX55" fmla="*/ 2713220 w 3028013"/>
              <a:gd name="connsiteY55" fmla="*/ 1004341 h 2908092"/>
              <a:gd name="connsiteX56" fmla="*/ 2638269 w 3028013"/>
              <a:gd name="connsiteY56" fmla="*/ 779489 h 2908092"/>
              <a:gd name="connsiteX57" fmla="*/ 2578308 w 3028013"/>
              <a:gd name="connsiteY57" fmla="*/ 599607 h 2908092"/>
              <a:gd name="connsiteX58" fmla="*/ 2563318 w 3028013"/>
              <a:gd name="connsiteY58" fmla="*/ 554637 h 2908092"/>
              <a:gd name="connsiteX59" fmla="*/ 2503358 w 3028013"/>
              <a:gd name="connsiteY59" fmla="*/ 479686 h 2908092"/>
              <a:gd name="connsiteX60" fmla="*/ 2428407 w 3028013"/>
              <a:gd name="connsiteY60" fmla="*/ 404735 h 2908092"/>
              <a:gd name="connsiteX61" fmla="*/ 2398426 w 3028013"/>
              <a:gd name="connsiteY61" fmla="*/ 374755 h 2908092"/>
              <a:gd name="connsiteX62" fmla="*/ 2368446 w 3028013"/>
              <a:gd name="connsiteY62" fmla="*/ 329784 h 2908092"/>
              <a:gd name="connsiteX63" fmla="*/ 2323476 w 3028013"/>
              <a:gd name="connsiteY63" fmla="*/ 299804 h 2908092"/>
              <a:gd name="connsiteX64" fmla="*/ 2248525 w 3028013"/>
              <a:gd name="connsiteY64" fmla="*/ 224853 h 2908092"/>
              <a:gd name="connsiteX65" fmla="*/ 2218544 w 3028013"/>
              <a:gd name="connsiteY65" fmla="*/ 194873 h 2908092"/>
              <a:gd name="connsiteX66" fmla="*/ 2188564 w 3028013"/>
              <a:gd name="connsiteY66" fmla="*/ 164892 h 2908092"/>
              <a:gd name="connsiteX67" fmla="*/ 2143594 w 3028013"/>
              <a:gd name="connsiteY67" fmla="*/ 149902 h 2908092"/>
              <a:gd name="connsiteX68" fmla="*/ 2053653 w 3028013"/>
              <a:gd name="connsiteY68" fmla="*/ 104932 h 2908092"/>
              <a:gd name="connsiteX69" fmla="*/ 2023672 w 3028013"/>
              <a:gd name="connsiteY69" fmla="*/ 74951 h 2908092"/>
              <a:gd name="connsiteX70" fmla="*/ 1918741 w 3028013"/>
              <a:gd name="connsiteY70" fmla="*/ 44971 h 2908092"/>
              <a:gd name="connsiteX71" fmla="*/ 1663908 w 3028013"/>
              <a:gd name="connsiteY71" fmla="*/ 14991 h 2908092"/>
              <a:gd name="connsiteX72" fmla="*/ 1528997 w 3028013"/>
              <a:gd name="connsiteY72" fmla="*/ 0 h 2908092"/>
              <a:gd name="connsiteX73" fmla="*/ 1094282 w 3028013"/>
              <a:gd name="connsiteY73" fmla="*/ 14991 h 2908092"/>
              <a:gd name="connsiteX74" fmla="*/ 1004341 w 3028013"/>
              <a:gd name="connsiteY74" fmla="*/ 44971 h 2908092"/>
              <a:gd name="connsiteX75" fmla="*/ 914400 w 3028013"/>
              <a:gd name="connsiteY75" fmla="*/ 59961 h 2908092"/>
              <a:gd name="connsiteX76" fmla="*/ 809469 w 3028013"/>
              <a:gd name="connsiteY76" fmla="*/ 89941 h 2908092"/>
              <a:gd name="connsiteX77" fmla="*/ 764499 w 3028013"/>
              <a:gd name="connsiteY77" fmla="*/ 104932 h 2908092"/>
              <a:gd name="connsiteX78" fmla="*/ 689548 w 3028013"/>
              <a:gd name="connsiteY78" fmla="*/ 149902 h 2908092"/>
              <a:gd name="connsiteX79" fmla="*/ 659567 w 3028013"/>
              <a:gd name="connsiteY79" fmla="*/ 179882 h 2908092"/>
              <a:gd name="connsiteX80" fmla="*/ 194872 w 3028013"/>
              <a:gd name="connsiteY80" fmla="*/ 179882 h 2908092"/>
              <a:gd name="connsiteX81" fmla="*/ 149902 w 3028013"/>
              <a:gd name="connsiteY81" fmla="*/ 194873 h 2908092"/>
              <a:gd name="connsiteX82" fmla="*/ 104931 w 3028013"/>
              <a:gd name="connsiteY82" fmla="*/ 284814 h 2908092"/>
              <a:gd name="connsiteX83" fmla="*/ 29980 w 3028013"/>
              <a:gd name="connsiteY83" fmla="*/ 374755 h 2908092"/>
              <a:gd name="connsiteX84" fmla="*/ 14990 w 3028013"/>
              <a:gd name="connsiteY84" fmla="*/ 434715 h 2908092"/>
              <a:gd name="connsiteX85" fmla="*/ 0 w 3028013"/>
              <a:gd name="connsiteY85" fmla="*/ 479686 h 2908092"/>
              <a:gd name="connsiteX86" fmla="*/ 44971 w 3028013"/>
              <a:gd name="connsiteY86" fmla="*/ 734518 h 2908092"/>
              <a:gd name="connsiteX87" fmla="*/ 74951 w 3028013"/>
              <a:gd name="connsiteY87" fmla="*/ 764499 h 2908092"/>
              <a:gd name="connsiteX88" fmla="*/ 104931 w 3028013"/>
              <a:gd name="connsiteY88" fmla="*/ 854440 h 2908092"/>
              <a:gd name="connsiteX89" fmla="*/ 119921 w 3028013"/>
              <a:gd name="connsiteY89" fmla="*/ 899410 h 2908092"/>
              <a:gd name="connsiteX90" fmla="*/ 149902 w 3028013"/>
              <a:gd name="connsiteY90" fmla="*/ 1004341 h 2908092"/>
              <a:gd name="connsiteX91" fmla="*/ 179882 w 3028013"/>
              <a:gd name="connsiteY91" fmla="*/ 1034322 h 2908092"/>
              <a:gd name="connsiteX92" fmla="*/ 224853 w 3028013"/>
              <a:gd name="connsiteY92" fmla="*/ 1064302 h 2908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3028013" h="2908092">
                <a:moveTo>
                  <a:pt x="239843" y="914400"/>
                </a:moveTo>
                <a:cubicBezTo>
                  <a:pt x="237680" y="925216"/>
                  <a:pt x="223033" y="1014565"/>
                  <a:pt x="209862" y="1034322"/>
                </a:cubicBezTo>
                <a:cubicBezTo>
                  <a:pt x="198103" y="1051961"/>
                  <a:pt x="179882" y="1064302"/>
                  <a:pt x="164892" y="1079292"/>
                </a:cubicBezTo>
                <a:cubicBezTo>
                  <a:pt x="159895" y="1094282"/>
                  <a:pt x="149902" y="1108462"/>
                  <a:pt x="149902" y="1124263"/>
                </a:cubicBezTo>
                <a:cubicBezTo>
                  <a:pt x="149902" y="1154657"/>
                  <a:pt x="158931" y="1184400"/>
                  <a:pt x="164892" y="1214204"/>
                </a:cubicBezTo>
                <a:cubicBezTo>
                  <a:pt x="169987" y="1239679"/>
                  <a:pt x="200303" y="1354546"/>
                  <a:pt x="209862" y="1364105"/>
                </a:cubicBezTo>
                <a:lnTo>
                  <a:pt x="239843" y="1394086"/>
                </a:lnTo>
                <a:cubicBezTo>
                  <a:pt x="249836" y="1424066"/>
                  <a:pt x="247477" y="1461681"/>
                  <a:pt x="269823" y="1484027"/>
                </a:cubicBezTo>
                <a:cubicBezTo>
                  <a:pt x="284813" y="1499017"/>
                  <a:pt x="298508" y="1515426"/>
                  <a:pt x="314794" y="1528997"/>
                </a:cubicBezTo>
                <a:cubicBezTo>
                  <a:pt x="428235" y="1623530"/>
                  <a:pt x="302536" y="1501747"/>
                  <a:pt x="389744" y="1588958"/>
                </a:cubicBezTo>
                <a:cubicBezTo>
                  <a:pt x="384747" y="1613942"/>
                  <a:pt x="381458" y="1639328"/>
                  <a:pt x="374754" y="1663909"/>
                </a:cubicBezTo>
                <a:cubicBezTo>
                  <a:pt x="366439" y="1694398"/>
                  <a:pt x="344774" y="1753850"/>
                  <a:pt x="344774" y="1753850"/>
                </a:cubicBezTo>
                <a:cubicBezTo>
                  <a:pt x="344025" y="1768832"/>
                  <a:pt x="356430" y="2058654"/>
                  <a:pt x="299803" y="2143594"/>
                </a:cubicBezTo>
                <a:lnTo>
                  <a:pt x="269823" y="2188564"/>
                </a:lnTo>
                <a:cubicBezTo>
                  <a:pt x="264826" y="2203554"/>
                  <a:pt x="261899" y="2219402"/>
                  <a:pt x="254833" y="2233535"/>
                </a:cubicBezTo>
                <a:cubicBezTo>
                  <a:pt x="221082" y="2301039"/>
                  <a:pt x="191264" y="2274134"/>
                  <a:pt x="239843" y="2383437"/>
                </a:cubicBezTo>
                <a:cubicBezTo>
                  <a:pt x="247160" y="2399900"/>
                  <a:pt x="268350" y="2406100"/>
                  <a:pt x="284813" y="2413417"/>
                </a:cubicBezTo>
                <a:cubicBezTo>
                  <a:pt x="313691" y="2426252"/>
                  <a:pt x="374754" y="2443397"/>
                  <a:pt x="374754" y="2443397"/>
                </a:cubicBezTo>
                <a:cubicBezTo>
                  <a:pt x="433313" y="2501954"/>
                  <a:pt x="371869" y="2449449"/>
                  <a:pt x="449705" y="2488368"/>
                </a:cubicBezTo>
                <a:cubicBezTo>
                  <a:pt x="565932" y="2546482"/>
                  <a:pt x="426620" y="2495663"/>
                  <a:pt x="539646" y="2533338"/>
                </a:cubicBezTo>
                <a:cubicBezTo>
                  <a:pt x="551838" y="2569916"/>
                  <a:pt x="555556" y="2594219"/>
                  <a:pt x="584617" y="2623279"/>
                </a:cubicBezTo>
                <a:cubicBezTo>
                  <a:pt x="597356" y="2636018"/>
                  <a:pt x="615908" y="2641535"/>
                  <a:pt x="629587" y="2653259"/>
                </a:cubicBezTo>
                <a:cubicBezTo>
                  <a:pt x="651048" y="2671654"/>
                  <a:pt x="666029" y="2697541"/>
                  <a:pt x="689548" y="2713220"/>
                </a:cubicBezTo>
                <a:lnTo>
                  <a:pt x="824459" y="2803161"/>
                </a:lnTo>
                <a:lnTo>
                  <a:pt x="914400" y="2863122"/>
                </a:lnTo>
                <a:cubicBezTo>
                  <a:pt x="929390" y="2873116"/>
                  <a:pt x="941893" y="2888732"/>
                  <a:pt x="959371" y="2893102"/>
                </a:cubicBezTo>
                <a:lnTo>
                  <a:pt x="1019331" y="2908092"/>
                </a:lnTo>
                <a:cubicBezTo>
                  <a:pt x="1079292" y="2903095"/>
                  <a:pt x="1139572" y="2901054"/>
                  <a:pt x="1199213" y="2893102"/>
                </a:cubicBezTo>
                <a:cubicBezTo>
                  <a:pt x="1214876" y="2891014"/>
                  <a:pt x="1228690" y="2881211"/>
                  <a:pt x="1244184" y="2878112"/>
                </a:cubicBezTo>
                <a:cubicBezTo>
                  <a:pt x="1278830" y="2871183"/>
                  <a:pt x="1314194" y="2868494"/>
                  <a:pt x="1349115" y="2863122"/>
                </a:cubicBezTo>
                <a:cubicBezTo>
                  <a:pt x="1379155" y="2858500"/>
                  <a:pt x="1408721" y="2850028"/>
                  <a:pt x="1439056" y="2848132"/>
                </a:cubicBezTo>
                <a:cubicBezTo>
                  <a:pt x="1568814" y="2840022"/>
                  <a:pt x="1698960" y="2839800"/>
                  <a:pt x="1828800" y="2833141"/>
                </a:cubicBezTo>
                <a:cubicBezTo>
                  <a:pt x="1893864" y="2829804"/>
                  <a:pt x="1958715" y="2823148"/>
                  <a:pt x="2023672" y="2818151"/>
                </a:cubicBezTo>
                <a:cubicBezTo>
                  <a:pt x="2189068" y="2785072"/>
                  <a:pt x="2125232" y="2804285"/>
                  <a:pt x="2218544" y="2773181"/>
                </a:cubicBezTo>
                <a:cubicBezTo>
                  <a:pt x="2228538" y="2763187"/>
                  <a:pt x="2237489" y="2752029"/>
                  <a:pt x="2248525" y="2743200"/>
                </a:cubicBezTo>
                <a:cubicBezTo>
                  <a:pt x="2296962" y="2704450"/>
                  <a:pt x="2312216" y="2715119"/>
                  <a:pt x="2353456" y="2653259"/>
                </a:cubicBezTo>
                <a:lnTo>
                  <a:pt x="2413417" y="2563318"/>
                </a:lnTo>
                <a:cubicBezTo>
                  <a:pt x="2418414" y="2548328"/>
                  <a:pt x="2420733" y="2532160"/>
                  <a:pt x="2428407" y="2518348"/>
                </a:cubicBezTo>
                <a:cubicBezTo>
                  <a:pt x="2445905" y="2486851"/>
                  <a:pt x="2476972" y="2462589"/>
                  <a:pt x="2488367" y="2428407"/>
                </a:cubicBezTo>
                <a:cubicBezTo>
                  <a:pt x="2507827" y="2370029"/>
                  <a:pt x="2492185" y="2394610"/>
                  <a:pt x="2533338" y="2353456"/>
                </a:cubicBezTo>
                <a:cubicBezTo>
                  <a:pt x="2557152" y="2282014"/>
                  <a:pt x="2545728" y="2271591"/>
                  <a:pt x="2593299" y="2233535"/>
                </a:cubicBezTo>
                <a:cubicBezTo>
                  <a:pt x="2607367" y="2222281"/>
                  <a:pt x="2623279" y="2213548"/>
                  <a:pt x="2638269" y="2203555"/>
                </a:cubicBezTo>
                <a:cubicBezTo>
                  <a:pt x="2648262" y="2188565"/>
                  <a:pt x="2656994" y="2172652"/>
                  <a:pt x="2668249" y="2158584"/>
                </a:cubicBezTo>
                <a:cubicBezTo>
                  <a:pt x="2705433" y="2112104"/>
                  <a:pt x="2697448" y="2145158"/>
                  <a:pt x="2728210" y="2083633"/>
                </a:cubicBezTo>
                <a:cubicBezTo>
                  <a:pt x="2735276" y="2069500"/>
                  <a:pt x="2734016" y="2051521"/>
                  <a:pt x="2743200" y="2038663"/>
                </a:cubicBezTo>
                <a:cubicBezTo>
                  <a:pt x="2759629" y="2015662"/>
                  <a:pt x="2787482" y="2002221"/>
                  <a:pt x="2803161" y="1978702"/>
                </a:cubicBezTo>
                <a:cubicBezTo>
                  <a:pt x="2813154" y="1963712"/>
                  <a:pt x="2821417" y="1947411"/>
                  <a:pt x="2833141" y="1933732"/>
                </a:cubicBezTo>
                <a:cubicBezTo>
                  <a:pt x="2851536" y="1912271"/>
                  <a:pt x="2877423" y="1897290"/>
                  <a:pt x="2893102" y="1873771"/>
                </a:cubicBezTo>
                <a:cubicBezTo>
                  <a:pt x="2960901" y="1772071"/>
                  <a:pt x="2927583" y="1809308"/>
                  <a:pt x="2983043" y="1753850"/>
                </a:cubicBezTo>
                <a:cubicBezTo>
                  <a:pt x="3022634" y="1635075"/>
                  <a:pt x="3007828" y="1695081"/>
                  <a:pt x="3028013" y="1573968"/>
                </a:cubicBezTo>
                <a:cubicBezTo>
                  <a:pt x="3023016" y="1474033"/>
                  <a:pt x="3031745" y="1372456"/>
                  <a:pt x="3013023" y="1274164"/>
                </a:cubicBezTo>
                <a:cubicBezTo>
                  <a:pt x="3010067" y="1258642"/>
                  <a:pt x="2981602" y="1267303"/>
                  <a:pt x="2968053" y="1259174"/>
                </a:cubicBezTo>
                <a:cubicBezTo>
                  <a:pt x="2864996" y="1197341"/>
                  <a:pt x="3072292" y="1248368"/>
                  <a:pt x="2833141" y="1214204"/>
                </a:cubicBezTo>
                <a:cubicBezTo>
                  <a:pt x="2823148" y="1199214"/>
                  <a:pt x="2814416" y="1183301"/>
                  <a:pt x="2803161" y="1169233"/>
                </a:cubicBezTo>
                <a:cubicBezTo>
                  <a:pt x="2772010" y="1130294"/>
                  <a:pt x="2766272" y="1146194"/>
                  <a:pt x="2743200" y="1094282"/>
                </a:cubicBezTo>
                <a:cubicBezTo>
                  <a:pt x="2730365" y="1065404"/>
                  <a:pt x="2723213" y="1034321"/>
                  <a:pt x="2713220" y="1004341"/>
                </a:cubicBezTo>
                <a:lnTo>
                  <a:pt x="2638269" y="779489"/>
                </a:lnTo>
                <a:lnTo>
                  <a:pt x="2578308" y="599607"/>
                </a:lnTo>
                <a:cubicBezTo>
                  <a:pt x="2573311" y="584617"/>
                  <a:pt x="2574491" y="565810"/>
                  <a:pt x="2563318" y="554637"/>
                </a:cubicBezTo>
                <a:cubicBezTo>
                  <a:pt x="2446409" y="437724"/>
                  <a:pt x="2635750" y="630991"/>
                  <a:pt x="2503358" y="479686"/>
                </a:cubicBezTo>
                <a:cubicBezTo>
                  <a:pt x="2480092" y="453096"/>
                  <a:pt x="2453391" y="429719"/>
                  <a:pt x="2428407" y="404735"/>
                </a:cubicBezTo>
                <a:cubicBezTo>
                  <a:pt x="2418413" y="394742"/>
                  <a:pt x="2406265" y="386514"/>
                  <a:pt x="2398426" y="374755"/>
                </a:cubicBezTo>
                <a:cubicBezTo>
                  <a:pt x="2388433" y="359765"/>
                  <a:pt x="2381185" y="342523"/>
                  <a:pt x="2368446" y="329784"/>
                </a:cubicBezTo>
                <a:cubicBezTo>
                  <a:pt x="2355707" y="317045"/>
                  <a:pt x="2337034" y="311667"/>
                  <a:pt x="2323476" y="299804"/>
                </a:cubicBezTo>
                <a:cubicBezTo>
                  <a:pt x="2296886" y="276538"/>
                  <a:pt x="2273509" y="249837"/>
                  <a:pt x="2248525" y="224853"/>
                </a:cubicBezTo>
                <a:lnTo>
                  <a:pt x="2218544" y="194873"/>
                </a:lnTo>
                <a:cubicBezTo>
                  <a:pt x="2208550" y="184879"/>
                  <a:pt x="2201972" y="169361"/>
                  <a:pt x="2188564" y="164892"/>
                </a:cubicBezTo>
                <a:cubicBezTo>
                  <a:pt x="2173574" y="159895"/>
                  <a:pt x="2157727" y="156968"/>
                  <a:pt x="2143594" y="149902"/>
                </a:cubicBezTo>
                <a:cubicBezTo>
                  <a:pt x="2027359" y="91785"/>
                  <a:pt x="2166686" y="142610"/>
                  <a:pt x="2053653" y="104932"/>
                </a:cubicBezTo>
                <a:cubicBezTo>
                  <a:pt x="2043659" y="94938"/>
                  <a:pt x="2035791" y="82223"/>
                  <a:pt x="2023672" y="74951"/>
                </a:cubicBezTo>
                <a:cubicBezTo>
                  <a:pt x="2008943" y="66113"/>
                  <a:pt x="1929118" y="47277"/>
                  <a:pt x="1918741" y="44971"/>
                </a:cubicBezTo>
                <a:cubicBezTo>
                  <a:pt x="1800080" y="18602"/>
                  <a:pt x="1833072" y="31102"/>
                  <a:pt x="1663908" y="14991"/>
                </a:cubicBezTo>
                <a:cubicBezTo>
                  <a:pt x="1618865" y="10701"/>
                  <a:pt x="1573967" y="4997"/>
                  <a:pt x="1528997" y="0"/>
                </a:cubicBezTo>
                <a:cubicBezTo>
                  <a:pt x="1384092" y="4997"/>
                  <a:pt x="1238743" y="2608"/>
                  <a:pt x="1094282" y="14991"/>
                </a:cubicBezTo>
                <a:cubicBezTo>
                  <a:pt x="1062795" y="17690"/>
                  <a:pt x="1035513" y="39776"/>
                  <a:pt x="1004341" y="44971"/>
                </a:cubicBezTo>
                <a:lnTo>
                  <a:pt x="914400" y="59961"/>
                </a:lnTo>
                <a:cubicBezTo>
                  <a:pt x="806558" y="95908"/>
                  <a:pt x="941252" y="52288"/>
                  <a:pt x="809469" y="89941"/>
                </a:cubicBezTo>
                <a:cubicBezTo>
                  <a:pt x="794276" y="94282"/>
                  <a:pt x="779489" y="99935"/>
                  <a:pt x="764499" y="104932"/>
                </a:cubicBezTo>
                <a:cubicBezTo>
                  <a:pt x="688533" y="180895"/>
                  <a:pt x="786845" y="91524"/>
                  <a:pt x="689548" y="149902"/>
                </a:cubicBezTo>
                <a:cubicBezTo>
                  <a:pt x="677429" y="157173"/>
                  <a:pt x="669561" y="169889"/>
                  <a:pt x="659567" y="179882"/>
                </a:cubicBezTo>
                <a:cubicBezTo>
                  <a:pt x="444245" y="170910"/>
                  <a:pt x="365711" y="145713"/>
                  <a:pt x="194872" y="179882"/>
                </a:cubicBezTo>
                <a:cubicBezTo>
                  <a:pt x="179378" y="182981"/>
                  <a:pt x="164892" y="189876"/>
                  <a:pt x="149902" y="194873"/>
                </a:cubicBezTo>
                <a:cubicBezTo>
                  <a:pt x="63987" y="323741"/>
                  <a:pt x="166988" y="160699"/>
                  <a:pt x="104931" y="284814"/>
                </a:cubicBezTo>
                <a:cubicBezTo>
                  <a:pt x="84062" y="326553"/>
                  <a:pt x="63132" y="341603"/>
                  <a:pt x="29980" y="374755"/>
                </a:cubicBezTo>
                <a:cubicBezTo>
                  <a:pt x="24983" y="394742"/>
                  <a:pt x="20650" y="414906"/>
                  <a:pt x="14990" y="434715"/>
                </a:cubicBezTo>
                <a:cubicBezTo>
                  <a:pt x="10649" y="449908"/>
                  <a:pt x="0" y="463885"/>
                  <a:pt x="0" y="479686"/>
                </a:cubicBezTo>
                <a:cubicBezTo>
                  <a:pt x="0" y="492527"/>
                  <a:pt x="7759" y="697304"/>
                  <a:pt x="44971" y="734518"/>
                </a:cubicBezTo>
                <a:lnTo>
                  <a:pt x="74951" y="764499"/>
                </a:lnTo>
                <a:lnTo>
                  <a:pt x="104931" y="854440"/>
                </a:lnTo>
                <a:cubicBezTo>
                  <a:pt x="109928" y="869430"/>
                  <a:pt x="116089" y="884081"/>
                  <a:pt x="119921" y="899410"/>
                </a:cubicBezTo>
                <a:cubicBezTo>
                  <a:pt x="122721" y="910608"/>
                  <a:pt x="140687" y="988982"/>
                  <a:pt x="149902" y="1004341"/>
                </a:cubicBezTo>
                <a:cubicBezTo>
                  <a:pt x="157173" y="1016460"/>
                  <a:pt x="168846" y="1025493"/>
                  <a:pt x="179882" y="1034322"/>
                </a:cubicBezTo>
                <a:cubicBezTo>
                  <a:pt x="193950" y="1045577"/>
                  <a:pt x="224853" y="1064302"/>
                  <a:pt x="224853" y="1064302"/>
                </a:cubicBezTo>
              </a:path>
            </a:pathLst>
          </a:custGeom>
          <a:solidFill>
            <a:srgbClr val="FFFFFF">
              <a:lumMod val="65000"/>
              <a:alpha val="50000"/>
            </a:srgbClr>
          </a:solidFill>
          <a:ln w="25400" cap="flat" cmpd="sng" algn="ctr">
            <a:noFill/>
            <a:prstDash val="solid"/>
          </a:ln>
          <a:effectLst>
            <a:softEdge rad="63500"/>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等线" panose="02010600030101010101" charset="-122"/>
              <a:ea typeface="等线" panose="02010600030101010101" charset="-122"/>
              <a:cs typeface="+mn-ea"/>
              <a:sym typeface="+mn-lt"/>
            </a:endParaRPr>
          </a:p>
        </p:txBody>
      </p:sp>
      <p:pic>
        <p:nvPicPr>
          <p:cNvPr id="43" name="图片 4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3964" y="843288"/>
            <a:ext cx="797016" cy="797016"/>
          </a:xfrm>
          <a:prstGeom prst="rect">
            <a:avLst/>
          </a:prstGeom>
        </p:spPr>
      </p:pic>
      <p:pic>
        <p:nvPicPr>
          <p:cNvPr id="3" name="图片 2" descr="8d33a7f752694c94a68665a11fe5a83c"/>
          <p:cNvPicPr>
            <a:picLocks noChangeAspect="1"/>
          </p:cNvPicPr>
          <p:nvPr/>
        </p:nvPicPr>
        <p:blipFill>
          <a:blip r:embed="rId8"/>
          <a:stretch>
            <a:fillRect/>
          </a:stretch>
        </p:blipFill>
        <p:spPr>
          <a:xfrm>
            <a:off x="920115" y="1586865"/>
            <a:ext cx="3785870" cy="4645025"/>
          </a:xfrm>
          <a:prstGeom prst="rect">
            <a:avLst/>
          </a:prstGeom>
        </p:spPr>
      </p:pic>
      <p:pic>
        <p:nvPicPr>
          <p:cNvPr id="4" name="图片 3" descr="0e0a197362d94bc998ecdc7bf562190f"/>
          <p:cNvPicPr>
            <a:picLocks noChangeAspect="1"/>
          </p:cNvPicPr>
          <p:nvPr/>
        </p:nvPicPr>
        <p:blipFill>
          <a:blip r:embed="rId9"/>
          <a:stretch>
            <a:fillRect/>
          </a:stretch>
        </p:blipFill>
        <p:spPr>
          <a:xfrm>
            <a:off x="6381750" y="443865"/>
            <a:ext cx="3979545" cy="5969635"/>
          </a:xfrm>
          <a:prstGeom prst="rect">
            <a:avLst/>
          </a:prstGeom>
        </p:spPr>
      </p:pic>
      <p:sp>
        <p:nvSpPr>
          <p:cNvPr id="5" name="文本框 4"/>
          <p:cNvSpPr txBox="1"/>
          <p:nvPr/>
        </p:nvSpPr>
        <p:spPr>
          <a:xfrm>
            <a:off x="1914525" y="521335"/>
            <a:ext cx="4500245" cy="460375"/>
          </a:xfrm>
          <a:prstGeom prst="rect">
            <a:avLst/>
          </a:prstGeom>
          <a:noFill/>
        </p:spPr>
        <p:txBody>
          <a:bodyPr wrap="square" rtlCol="0">
            <a:spAutoFit/>
          </a:bodyPr>
          <a:lstStyle/>
          <a:p>
            <a:r>
              <a:rPr lang="zh-CN" altLang="en-US" sz="2400" dirty="0">
                <a:solidFill>
                  <a:srgbClr val="C00000"/>
                </a:solidFill>
                <a:latin typeface="黑体" panose="02010609060101010101" charset="-122"/>
                <a:ea typeface="黑体" panose="02010609060101010101" charset="-122"/>
                <a:cs typeface="黑体" panose="02010609060101010101" charset="-122"/>
              </a:rPr>
              <a:t>84岁的钟南山临危受命逆行而上</a:t>
            </a:r>
            <a:endParaRPr lang="zh-CN" altLang="en-US" sz="2400" dirty="0">
              <a:solidFill>
                <a:srgbClr val="C00000"/>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750" fill="hold"/>
                                        <p:tgtEl>
                                          <p:spTgt spid="25"/>
                                        </p:tgtEl>
                                        <p:attrNameLst>
                                          <p:attrName>ppt_x</p:attrName>
                                        </p:attrNameLst>
                                      </p:cBhvr>
                                      <p:tavLst>
                                        <p:tav tm="0">
                                          <p:val>
                                            <p:strVal val="0-#ppt_w/2"/>
                                          </p:val>
                                        </p:tav>
                                        <p:tav tm="100000">
                                          <p:val>
                                            <p:strVal val="#ppt_x"/>
                                          </p:val>
                                        </p:tav>
                                      </p:tavLst>
                                    </p:anim>
                                    <p:anim calcmode="lin" valueType="num">
                                      <p:cBhvr additive="base">
                                        <p:cTn id="8" dur="175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750" fill="hold"/>
                                        <p:tgtEl>
                                          <p:spTgt spid="43"/>
                                        </p:tgtEl>
                                        <p:attrNameLst>
                                          <p:attrName>ppt_x</p:attrName>
                                        </p:attrNameLst>
                                      </p:cBhvr>
                                      <p:tavLst>
                                        <p:tav tm="0">
                                          <p:val>
                                            <p:strVal val="1+#ppt_w/2"/>
                                          </p:val>
                                        </p:tav>
                                        <p:tav tm="100000">
                                          <p:val>
                                            <p:strVal val="#ppt_x"/>
                                          </p:val>
                                        </p:tav>
                                      </p:tavLst>
                                    </p:anim>
                                    <p:anim calcmode="lin" valueType="num">
                                      <p:cBhvr additive="base">
                                        <p:cTn id="12" dur="1750" fill="hold"/>
                                        <p:tgtEl>
                                          <p:spTgt spid="43"/>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2" presetClass="entr" presetSubtype="4"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1+#ppt_h/2"/>
                                          </p:val>
                                        </p:tav>
                                        <p:tav tm="100000">
                                          <p:val>
                                            <p:strVal val="#ppt_y"/>
                                          </p:val>
                                        </p:tav>
                                      </p:tavLst>
                                    </p:anim>
                                  </p:childTnLst>
                                </p:cTn>
                              </p:par>
                            </p:childTnLst>
                          </p:cTn>
                        </p:par>
                        <p:par>
                          <p:cTn id="18" fill="hold">
                            <p:stCondLst>
                              <p:cond delay="2500"/>
                            </p:stCondLst>
                            <p:childTnLst>
                              <p:par>
                                <p:cTn id="19" presetID="2" presetClass="entr" presetSubtype="4"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grpSp>
        <p:nvGrpSpPr>
          <p:cNvPr id="36" name="组合 35"/>
          <p:cNvGrpSpPr/>
          <p:nvPr/>
        </p:nvGrpSpPr>
        <p:grpSpPr>
          <a:xfrm>
            <a:off x="245449" y="262376"/>
            <a:ext cx="1857828" cy="1175657"/>
            <a:chOff x="10389960" y="290286"/>
            <a:chExt cx="1857828" cy="1175657"/>
          </a:xfrm>
        </p:grpSpPr>
        <p:pic>
          <p:nvPicPr>
            <p:cNvPr id="37" name="图片 36"/>
            <p:cNvPicPr>
              <a:picLocks noChangeAspect="1"/>
            </p:cNvPicPr>
            <p:nvPr/>
          </p:nvPicPr>
          <p:blipFill rotWithShape="1">
            <a:blip r:embed="rId1"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38" name="图片 37"/>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40" name="图片 39"/>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41" name="图片 40"/>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42" name="图片 41"/>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pic>
        <p:nvPicPr>
          <p:cNvPr id="18" name="图片 17"/>
          <p:cNvPicPr>
            <a:picLocks noChangeAspect="1"/>
          </p:cNvPicPr>
          <p:nvPr/>
        </p:nvPicPr>
        <p:blipFill rotWithShape="1">
          <a:blip r:embed="rId6" cstate="screen"/>
          <a:srcRect/>
          <a:stretch>
            <a:fillRect/>
          </a:stretch>
        </p:blipFill>
        <p:spPr>
          <a:xfrm>
            <a:off x="-832159" y="4135895"/>
            <a:ext cx="14846918" cy="3092450"/>
          </a:xfrm>
          <a:prstGeom prst="rect">
            <a:avLst/>
          </a:prstGeom>
        </p:spPr>
      </p:pic>
      <p:sp>
        <p:nvSpPr>
          <p:cNvPr id="25" name="任意多边形 1"/>
          <p:cNvSpPr/>
          <p:nvPr/>
        </p:nvSpPr>
        <p:spPr>
          <a:xfrm flipH="1">
            <a:off x="919975" y="2052984"/>
            <a:ext cx="3077787" cy="3522769"/>
          </a:xfrm>
          <a:custGeom>
            <a:avLst/>
            <a:gdLst>
              <a:gd name="connsiteX0" fmla="*/ 239843 w 3028013"/>
              <a:gd name="connsiteY0" fmla="*/ 914400 h 2908092"/>
              <a:gd name="connsiteX1" fmla="*/ 209862 w 3028013"/>
              <a:gd name="connsiteY1" fmla="*/ 1034322 h 2908092"/>
              <a:gd name="connsiteX2" fmla="*/ 164892 w 3028013"/>
              <a:gd name="connsiteY2" fmla="*/ 1079292 h 2908092"/>
              <a:gd name="connsiteX3" fmla="*/ 149902 w 3028013"/>
              <a:gd name="connsiteY3" fmla="*/ 1124263 h 2908092"/>
              <a:gd name="connsiteX4" fmla="*/ 164892 w 3028013"/>
              <a:gd name="connsiteY4" fmla="*/ 1214204 h 2908092"/>
              <a:gd name="connsiteX5" fmla="*/ 209862 w 3028013"/>
              <a:gd name="connsiteY5" fmla="*/ 1364105 h 2908092"/>
              <a:gd name="connsiteX6" fmla="*/ 239843 w 3028013"/>
              <a:gd name="connsiteY6" fmla="*/ 1394086 h 2908092"/>
              <a:gd name="connsiteX7" fmla="*/ 269823 w 3028013"/>
              <a:gd name="connsiteY7" fmla="*/ 1484027 h 2908092"/>
              <a:gd name="connsiteX8" fmla="*/ 314794 w 3028013"/>
              <a:gd name="connsiteY8" fmla="*/ 1528997 h 2908092"/>
              <a:gd name="connsiteX9" fmla="*/ 389744 w 3028013"/>
              <a:gd name="connsiteY9" fmla="*/ 1588958 h 2908092"/>
              <a:gd name="connsiteX10" fmla="*/ 374754 w 3028013"/>
              <a:gd name="connsiteY10" fmla="*/ 1663909 h 2908092"/>
              <a:gd name="connsiteX11" fmla="*/ 344774 w 3028013"/>
              <a:gd name="connsiteY11" fmla="*/ 1753850 h 2908092"/>
              <a:gd name="connsiteX12" fmla="*/ 299803 w 3028013"/>
              <a:gd name="connsiteY12" fmla="*/ 2143594 h 2908092"/>
              <a:gd name="connsiteX13" fmla="*/ 269823 w 3028013"/>
              <a:gd name="connsiteY13" fmla="*/ 2188564 h 2908092"/>
              <a:gd name="connsiteX14" fmla="*/ 254833 w 3028013"/>
              <a:gd name="connsiteY14" fmla="*/ 2233535 h 2908092"/>
              <a:gd name="connsiteX15" fmla="*/ 239843 w 3028013"/>
              <a:gd name="connsiteY15" fmla="*/ 2383437 h 2908092"/>
              <a:gd name="connsiteX16" fmla="*/ 284813 w 3028013"/>
              <a:gd name="connsiteY16" fmla="*/ 2413417 h 2908092"/>
              <a:gd name="connsiteX17" fmla="*/ 374754 w 3028013"/>
              <a:gd name="connsiteY17" fmla="*/ 2443397 h 2908092"/>
              <a:gd name="connsiteX18" fmla="*/ 449705 w 3028013"/>
              <a:gd name="connsiteY18" fmla="*/ 2488368 h 2908092"/>
              <a:gd name="connsiteX19" fmla="*/ 539646 w 3028013"/>
              <a:gd name="connsiteY19" fmla="*/ 2533338 h 2908092"/>
              <a:gd name="connsiteX20" fmla="*/ 584617 w 3028013"/>
              <a:gd name="connsiteY20" fmla="*/ 2623279 h 2908092"/>
              <a:gd name="connsiteX21" fmla="*/ 629587 w 3028013"/>
              <a:gd name="connsiteY21" fmla="*/ 2653259 h 2908092"/>
              <a:gd name="connsiteX22" fmla="*/ 689548 w 3028013"/>
              <a:gd name="connsiteY22" fmla="*/ 2713220 h 2908092"/>
              <a:gd name="connsiteX23" fmla="*/ 824459 w 3028013"/>
              <a:gd name="connsiteY23" fmla="*/ 2803161 h 2908092"/>
              <a:gd name="connsiteX24" fmla="*/ 914400 w 3028013"/>
              <a:gd name="connsiteY24" fmla="*/ 2863122 h 2908092"/>
              <a:gd name="connsiteX25" fmla="*/ 959371 w 3028013"/>
              <a:gd name="connsiteY25" fmla="*/ 2893102 h 2908092"/>
              <a:gd name="connsiteX26" fmla="*/ 1019331 w 3028013"/>
              <a:gd name="connsiteY26" fmla="*/ 2908092 h 2908092"/>
              <a:gd name="connsiteX27" fmla="*/ 1199213 w 3028013"/>
              <a:gd name="connsiteY27" fmla="*/ 2893102 h 2908092"/>
              <a:gd name="connsiteX28" fmla="*/ 1244184 w 3028013"/>
              <a:gd name="connsiteY28" fmla="*/ 2878112 h 2908092"/>
              <a:gd name="connsiteX29" fmla="*/ 1349115 w 3028013"/>
              <a:gd name="connsiteY29" fmla="*/ 2863122 h 2908092"/>
              <a:gd name="connsiteX30" fmla="*/ 1439056 w 3028013"/>
              <a:gd name="connsiteY30" fmla="*/ 2848132 h 2908092"/>
              <a:gd name="connsiteX31" fmla="*/ 1828800 w 3028013"/>
              <a:gd name="connsiteY31" fmla="*/ 2833141 h 2908092"/>
              <a:gd name="connsiteX32" fmla="*/ 2023672 w 3028013"/>
              <a:gd name="connsiteY32" fmla="*/ 2818151 h 2908092"/>
              <a:gd name="connsiteX33" fmla="*/ 2218544 w 3028013"/>
              <a:gd name="connsiteY33" fmla="*/ 2773181 h 2908092"/>
              <a:gd name="connsiteX34" fmla="*/ 2248525 w 3028013"/>
              <a:gd name="connsiteY34" fmla="*/ 2743200 h 2908092"/>
              <a:gd name="connsiteX35" fmla="*/ 2353456 w 3028013"/>
              <a:gd name="connsiteY35" fmla="*/ 2653259 h 2908092"/>
              <a:gd name="connsiteX36" fmla="*/ 2413417 w 3028013"/>
              <a:gd name="connsiteY36" fmla="*/ 2563318 h 2908092"/>
              <a:gd name="connsiteX37" fmla="*/ 2428407 w 3028013"/>
              <a:gd name="connsiteY37" fmla="*/ 2518348 h 2908092"/>
              <a:gd name="connsiteX38" fmla="*/ 2488367 w 3028013"/>
              <a:gd name="connsiteY38" fmla="*/ 2428407 h 2908092"/>
              <a:gd name="connsiteX39" fmla="*/ 2533338 w 3028013"/>
              <a:gd name="connsiteY39" fmla="*/ 2353456 h 2908092"/>
              <a:gd name="connsiteX40" fmla="*/ 2593299 w 3028013"/>
              <a:gd name="connsiteY40" fmla="*/ 2233535 h 2908092"/>
              <a:gd name="connsiteX41" fmla="*/ 2638269 w 3028013"/>
              <a:gd name="connsiteY41" fmla="*/ 2203555 h 2908092"/>
              <a:gd name="connsiteX42" fmla="*/ 2668249 w 3028013"/>
              <a:gd name="connsiteY42" fmla="*/ 2158584 h 2908092"/>
              <a:gd name="connsiteX43" fmla="*/ 2728210 w 3028013"/>
              <a:gd name="connsiteY43" fmla="*/ 2083633 h 2908092"/>
              <a:gd name="connsiteX44" fmla="*/ 2743200 w 3028013"/>
              <a:gd name="connsiteY44" fmla="*/ 2038663 h 2908092"/>
              <a:gd name="connsiteX45" fmla="*/ 2803161 w 3028013"/>
              <a:gd name="connsiteY45" fmla="*/ 1978702 h 2908092"/>
              <a:gd name="connsiteX46" fmla="*/ 2833141 w 3028013"/>
              <a:gd name="connsiteY46" fmla="*/ 1933732 h 2908092"/>
              <a:gd name="connsiteX47" fmla="*/ 2893102 w 3028013"/>
              <a:gd name="connsiteY47" fmla="*/ 1873771 h 2908092"/>
              <a:gd name="connsiteX48" fmla="*/ 2983043 w 3028013"/>
              <a:gd name="connsiteY48" fmla="*/ 1753850 h 2908092"/>
              <a:gd name="connsiteX49" fmla="*/ 3028013 w 3028013"/>
              <a:gd name="connsiteY49" fmla="*/ 1573968 h 2908092"/>
              <a:gd name="connsiteX50" fmla="*/ 3013023 w 3028013"/>
              <a:gd name="connsiteY50" fmla="*/ 1274164 h 2908092"/>
              <a:gd name="connsiteX51" fmla="*/ 2968053 w 3028013"/>
              <a:gd name="connsiteY51" fmla="*/ 1259174 h 2908092"/>
              <a:gd name="connsiteX52" fmla="*/ 2833141 w 3028013"/>
              <a:gd name="connsiteY52" fmla="*/ 1214204 h 2908092"/>
              <a:gd name="connsiteX53" fmla="*/ 2803161 w 3028013"/>
              <a:gd name="connsiteY53" fmla="*/ 1169233 h 2908092"/>
              <a:gd name="connsiteX54" fmla="*/ 2743200 w 3028013"/>
              <a:gd name="connsiteY54" fmla="*/ 1094282 h 2908092"/>
              <a:gd name="connsiteX55" fmla="*/ 2713220 w 3028013"/>
              <a:gd name="connsiteY55" fmla="*/ 1004341 h 2908092"/>
              <a:gd name="connsiteX56" fmla="*/ 2638269 w 3028013"/>
              <a:gd name="connsiteY56" fmla="*/ 779489 h 2908092"/>
              <a:gd name="connsiteX57" fmla="*/ 2578308 w 3028013"/>
              <a:gd name="connsiteY57" fmla="*/ 599607 h 2908092"/>
              <a:gd name="connsiteX58" fmla="*/ 2563318 w 3028013"/>
              <a:gd name="connsiteY58" fmla="*/ 554637 h 2908092"/>
              <a:gd name="connsiteX59" fmla="*/ 2503358 w 3028013"/>
              <a:gd name="connsiteY59" fmla="*/ 479686 h 2908092"/>
              <a:gd name="connsiteX60" fmla="*/ 2428407 w 3028013"/>
              <a:gd name="connsiteY60" fmla="*/ 404735 h 2908092"/>
              <a:gd name="connsiteX61" fmla="*/ 2398426 w 3028013"/>
              <a:gd name="connsiteY61" fmla="*/ 374755 h 2908092"/>
              <a:gd name="connsiteX62" fmla="*/ 2368446 w 3028013"/>
              <a:gd name="connsiteY62" fmla="*/ 329784 h 2908092"/>
              <a:gd name="connsiteX63" fmla="*/ 2323476 w 3028013"/>
              <a:gd name="connsiteY63" fmla="*/ 299804 h 2908092"/>
              <a:gd name="connsiteX64" fmla="*/ 2248525 w 3028013"/>
              <a:gd name="connsiteY64" fmla="*/ 224853 h 2908092"/>
              <a:gd name="connsiteX65" fmla="*/ 2218544 w 3028013"/>
              <a:gd name="connsiteY65" fmla="*/ 194873 h 2908092"/>
              <a:gd name="connsiteX66" fmla="*/ 2188564 w 3028013"/>
              <a:gd name="connsiteY66" fmla="*/ 164892 h 2908092"/>
              <a:gd name="connsiteX67" fmla="*/ 2143594 w 3028013"/>
              <a:gd name="connsiteY67" fmla="*/ 149902 h 2908092"/>
              <a:gd name="connsiteX68" fmla="*/ 2053653 w 3028013"/>
              <a:gd name="connsiteY68" fmla="*/ 104932 h 2908092"/>
              <a:gd name="connsiteX69" fmla="*/ 2023672 w 3028013"/>
              <a:gd name="connsiteY69" fmla="*/ 74951 h 2908092"/>
              <a:gd name="connsiteX70" fmla="*/ 1918741 w 3028013"/>
              <a:gd name="connsiteY70" fmla="*/ 44971 h 2908092"/>
              <a:gd name="connsiteX71" fmla="*/ 1663908 w 3028013"/>
              <a:gd name="connsiteY71" fmla="*/ 14991 h 2908092"/>
              <a:gd name="connsiteX72" fmla="*/ 1528997 w 3028013"/>
              <a:gd name="connsiteY72" fmla="*/ 0 h 2908092"/>
              <a:gd name="connsiteX73" fmla="*/ 1094282 w 3028013"/>
              <a:gd name="connsiteY73" fmla="*/ 14991 h 2908092"/>
              <a:gd name="connsiteX74" fmla="*/ 1004341 w 3028013"/>
              <a:gd name="connsiteY74" fmla="*/ 44971 h 2908092"/>
              <a:gd name="connsiteX75" fmla="*/ 914400 w 3028013"/>
              <a:gd name="connsiteY75" fmla="*/ 59961 h 2908092"/>
              <a:gd name="connsiteX76" fmla="*/ 809469 w 3028013"/>
              <a:gd name="connsiteY76" fmla="*/ 89941 h 2908092"/>
              <a:gd name="connsiteX77" fmla="*/ 764499 w 3028013"/>
              <a:gd name="connsiteY77" fmla="*/ 104932 h 2908092"/>
              <a:gd name="connsiteX78" fmla="*/ 689548 w 3028013"/>
              <a:gd name="connsiteY78" fmla="*/ 149902 h 2908092"/>
              <a:gd name="connsiteX79" fmla="*/ 659567 w 3028013"/>
              <a:gd name="connsiteY79" fmla="*/ 179882 h 2908092"/>
              <a:gd name="connsiteX80" fmla="*/ 194872 w 3028013"/>
              <a:gd name="connsiteY80" fmla="*/ 179882 h 2908092"/>
              <a:gd name="connsiteX81" fmla="*/ 149902 w 3028013"/>
              <a:gd name="connsiteY81" fmla="*/ 194873 h 2908092"/>
              <a:gd name="connsiteX82" fmla="*/ 104931 w 3028013"/>
              <a:gd name="connsiteY82" fmla="*/ 284814 h 2908092"/>
              <a:gd name="connsiteX83" fmla="*/ 29980 w 3028013"/>
              <a:gd name="connsiteY83" fmla="*/ 374755 h 2908092"/>
              <a:gd name="connsiteX84" fmla="*/ 14990 w 3028013"/>
              <a:gd name="connsiteY84" fmla="*/ 434715 h 2908092"/>
              <a:gd name="connsiteX85" fmla="*/ 0 w 3028013"/>
              <a:gd name="connsiteY85" fmla="*/ 479686 h 2908092"/>
              <a:gd name="connsiteX86" fmla="*/ 44971 w 3028013"/>
              <a:gd name="connsiteY86" fmla="*/ 734518 h 2908092"/>
              <a:gd name="connsiteX87" fmla="*/ 74951 w 3028013"/>
              <a:gd name="connsiteY87" fmla="*/ 764499 h 2908092"/>
              <a:gd name="connsiteX88" fmla="*/ 104931 w 3028013"/>
              <a:gd name="connsiteY88" fmla="*/ 854440 h 2908092"/>
              <a:gd name="connsiteX89" fmla="*/ 119921 w 3028013"/>
              <a:gd name="connsiteY89" fmla="*/ 899410 h 2908092"/>
              <a:gd name="connsiteX90" fmla="*/ 149902 w 3028013"/>
              <a:gd name="connsiteY90" fmla="*/ 1004341 h 2908092"/>
              <a:gd name="connsiteX91" fmla="*/ 179882 w 3028013"/>
              <a:gd name="connsiteY91" fmla="*/ 1034322 h 2908092"/>
              <a:gd name="connsiteX92" fmla="*/ 224853 w 3028013"/>
              <a:gd name="connsiteY92" fmla="*/ 1064302 h 2908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3028013" h="2908092">
                <a:moveTo>
                  <a:pt x="239843" y="914400"/>
                </a:moveTo>
                <a:cubicBezTo>
                  <a:pt x="237680" y="925216"/>
                  <a:pt x="223033" y="1014565"/>
                  <a:pt x="209862" y="1034322"/>
                </a:cubicBezTo>
                <a:cubicBezTo>
                  <a:pt x="198103" y="1051961"/>
                  <a:pt x="179882" y="1064302"/>
                  <a:pt x="164892" y="1079292"/>
                </a:cubicBezTo>
                <a:cubicBezTo>
                  <a:pt x="159895" y="1094282"/>
                  <a:pt x="149902" y="1108462"/>
                  <a:pt x="149902" y="1124263"/>
                </a:cubicBezTo>
                <a:cubicBezTo>
                  <a:pt x="149902" y="1154657"/>
                  <a:pt x="158931" y="1184400"/>
                  <a:pt x="164892" y="1214204"/>
                </a:cubicBezTo>
                <a:cubicBezTo>
                  <a:pt x="169987" y="1239679"/>
                  <a:pt x="200303" y="1354546"/>
                  <a:pt x="209862" y="1364105"/>
                </a:cubicBezTo>
                <a:lnTo>
                  <a:pt x="239843" y="1394086"/>
                </a:lnTo>
                <a:cubicBezTo>
                  <a:pt x="249836" y="1424066"/>
                  <a:pt x="247477" y="1461681"/>
                  <a:pt x="269823" y="1484027"/>
                </a:cubicBezTo>
                <a:cubicBezTo>
                  <a:pt x="284813" y="1499017"/>
                  <a:pt x="298508" y="1515426"/>
                  <a:pt x="314794" y="1528997"/>
                </a:cubicBezTo>
                <a:cubicBezTo>
                  <a:pt x="428235" y="1623530"/>
                  <a:pt x="302536" y="1501747"/>
                  <a:pt x="389744" y="1588958"/>
                </a:cubicBezTo>
                <a:cubicBezTo>
                  <a:pt x="384747" y="1613942"/>
                  <a:pt x="381458" y="1639328"/>
                  <a:pt x="374754" y="1663909"/>
                </a:cubicBezTo>
                <a:cubicBezTo>
                  <a:pt x="366439" y="1694398"/>
                  <a:pt x="344774" y="1753850"/>
                  <a:pt x="344774" y="1753850"/>
                </a:cubicBezTo>
                <a:cubicBezTo>
                  <a:pt x="344025" y="1768832"/>
                  <a:pt x="356430" y="2058654"/>
                  <a:pt x="299803" y="2143594"/>
                </a:cubicBezTo>
                <a:lnTo>
                  <a:pt x="269823" y="2188564"/>
                </a:lnTo>
                <a:cubicBezTo>
                  <a:pt x="264826" y="2203554"/>
                  <a:pt x="261899" y="2219402"/>
                  <a:pt x="254833" y="2233535"/>
                </a:cubicBezTo>
                <a:cubicBezTo>
                  <a:pt x="221082" y="2301039"/>
                  <a:pt x="191264" y="2274134"/>
                  <a:pt x="239843" y="2383437"/>
                </a:cubicBezTo>
                <a:cubicBezTo>
                  <a:pt x="247160" y="2399900"/>
                  <a:pt x="268350" y="2406100"/>
                  <a:pt x="284813" y="2413417"/>
                </a:cubicBezTo>
                <a:cubicBezTo>
                  <a:pt x="313691" y="2426252"/>
                  <a:pt x="374754" y="2443397"/>
                  <a:pt x="374754" y="2443397"/>
                </a:cubicBezTo>
                <a:cubicBezTo>
                  <a:pt x="433313" y="2501954"/>
                  <a:pt x="371869" y="2449449"/>
                  <a:pt x="449705" y="2488368"/>
                </a:cubicBezTo>
                <a:cubicBezTo>
                  <a:pt x="565932" y="2546482"/>
                  <a:pt x="426620" y="2495663"/>
                  <a:pt x="539646" y="2533338"/>
                </a:cubicBezTo>
                <a:cubicBezTo>
                  <a:pt x="551838" y="2569916"/>
                  <a:pt x="555556" y="2594219"/>
                  <a:pt x="584617" y="2623279"/>
                </a:cubicBezTo>
                <a:cubicBezTo>
                  <a:pt x="597356" y="2636018"/>
                  <a:pt x="615908" y="2641535"/>
                  <a:pt x="629587" y="2653259"/>
                </a:cubicBezTo>
                <a:cubicBezTo>
                  <a:pt x="651048" y="2671654"/>
                  <a:pt x="666029" y="2697541"/>
                  <a:pt x="689548" y="2713220"/>
                </a:cubicBezTo>
                <a:lnTo>
                  <a:pt x="824459" y="2803161"/>
                </a:lnTo>
                <a:lnTo>
                  <a:pt x="914400" y="2863122"/>
                </a:lnTo>
                <a:cubicBezTo>
                  <a:pt x="929390" y="2873116"/>
                  <a:pt x="941893" y="2888732"/>
                  <a:pt x="959371" y="2893102"/>
                </a:cubicBezTo>
                <a:lnTo>
                  <a:pt x="1019331" y="2908092"/>
                </a:lnTo>
                <a:cubicBezTo>
                  <a:pt x="1079292" y="2903095"/>
                  <a:pt x="1139572" y="2901054"/>
                  <a:pt x="1199213" y="2893102"/>
                </a:cubicBezTo>
                <a:cubicBezTo>
                  <a:pt x="1214876" y="2891014"/>
                  <a:pt x="1228690" y="2881211"/>
                  <a:pt x="1244184" y="2878112"/>
                </a:cubicBezTo>
                <a:cubicBezTo>
                  <a:pt x="1278830" y="2871183"/>
                  <a:pt x="1314194" y="2868494"/>
                  <a:pt x="1349115" y="2863122"/>
                </a:cubicBezTo>
                <a:cubicBezTo>
                  <a:pt x="1379155" y="2858500"/>
                  <a:pt x="1408721" y="2850028"/>
                  <a:pt x="1439056" y="2848132"/>
                </a:cubicBezTo>
                <a:cubicBezTo>
                  <a:pt x="1568814" y="2840022"/>
                  <a:pt x="1698960" y="2839800"/>
                  <a:pt x="1828800" y="2833141"/>
                </a:cubicBezTo>
                <a:cubicBezTo>
                  <a:pt x="1893864" y="2829804"/>
                  <a:pt x="1958715" y="2823148"/>
                  <a:pt x="2023672" y="2818151"/>
                </a:cubicBezTo>
                <a:cubicBezTo>
                  <a:pt x="2189068" y="2785072"/>
                  <a:pt x="2125232" y="2804285"/>
                  <a:pt x="2218544" y="2773181"/>
                </a:cubicBezTo>
                <a:cubicBezTo>
                  <a:pt x="2228538" y="2763187"/>
                  <a:pt x="2237489" y="2752029"/>
                  <a:pt x="2248525" y="2743200"/>
                </a:cubicBezTo>
                <a:cubicBezTo>
                  <a:pt x="2296962" y="2704450"/>
                  <a:pt x="2312216" y="2715119"/>
                  <a:pt x="2353456" y="2653259"/>
                </a:cubicBezTo>
                <a:lnTo>
                  <a:pt x="2413417" y="2563318"/>
                </a:lnTo>
                <a:cubicBezTo>
                  <a:pt x="2418414" y="2548328"/>
                  <a:pt x="2420733" y="2532160"/>
                  <a:pt x="2428407" y="2518348"/>
                </a:cubicBezTo>
                <a:cubicBezTo>
                  <a:pt x="2445905" y="2486851"/>
                  <a:pt x="2476972" y="2462589"/>
                  <a:pt x="2488367" y="2428407"/>
                </a:cubicBezTo>
                <a:cubicBezTo>
                  <a:pt x="2507827" y="2370029"/>
                  <a:pt x="2492185" y="2394610"/>
                  <a:pt x="2533338" y="2353456"/>
                </a:cubicBezTo>
                <a:cubicBezTo>
                  <a:pt x="2557152" y="2282014"/>
                  <a:pt x="2545728" y="2271591"/>
                  <a:pt x="2593299" y="2233535"/>
                </a:cubicBezTo>
                <a:cubicBezTo>
                  <a:pt x="2607367" y="2222281"/>
                  <a:pt x="2623279" y="2213548"/>
                  <a:pt x="2638269" y="2203555"/>
                </a:cubicBezTo>
                <a:cubicBezTo>
                  <a:pt x="2648262" y="2188565"/>
                  <a:pt x="2656994" y="2172652"/>
                  <a:pt x="2668249" y="2158584"/>
                </a:cubicBezTo>
                <a:cubicBezTo>
                  <a:pt x="2705433" y="2112104"/>
                  <a:pt x="2697448" y="2145158"/>
                  <a:pt x="2728210" y="2083633"/>
                </a:cubicBezTo>
                <a:cubicBezTo>
                  <a:pt x="2735276" y="2069500"/>
                  <a:pt x="2734016" y="2051521"/>
                  <a:pt x="2743200" y="2038663"/>
                </a:cubicBezTo>
                <a:cubicBezTo>
                  <a:pt x="2759629" y="2015662"/>
                  <a:pt x="2787482" y="2002221"/>
                  <a:pt x="2803161" y="1978702"/>
                </a:cubicBezTo>
                <a:cubicBezTo>
                  <a:pt x="2813154" y="1963712"/>
                  <a:pt x="2821417" y="1947411"/>
                  <a:pt x="2833141" y="1933732"/>
                </a:cubicBezTo>
                <a:cubicBezTo>
                  <a:pt x="2851536" y="1912271"/>
                  <a:pt x="2877423" y="1897290"/>
                  <a:pt x="2893102" y="1873771"/>
                </a:cubicBezTo>
                <a:cubicBezTo>
                  <a:pt x="2960901" y="1772071"/>
                  <a:pt x="2927583" y="1809308"/>
                  <a:pt x="2983043" y="1753850"/>
                </a:cubicBezTo>
                <a:cubicBezTo>
                  <a:pt x="3022634" y="1635075"/>
                  <a:pt x="3007828" y="1695081"/>
                  <a:pt x="3028013" y="1573968"/>
                </a:cubicBezTo>
                <a:cubicBezTo>
                  <a:pt x="3023016" y="1474033"/>
                  <a:pt x="3031745" y="1372456"/>
                  <a:pt x="3013023" y="1274164"/>
                </a:cubicBezTo>
                <a:cubicBezTo>
                  <a:pt x="3010067" y="1258642"/>
                  <a:pt x="2981602" y="1267303"/>
                  <a:pt x="2968053" y="1259174"/>
                </a:cubicBezTo>
                <a:cubicBezTo>
                  <a:pt x="2864996" y="1197341"/>
                  <a:pt x="3072292" y="1248368"/>
                  <a:pt x="2833141" y="1214204"/>
                </a:cubicBezTo>
                <a:cubicBezTo>
                  <a:pt x="2823148" y="1199214"/>
                  <a:pt x="2814416" y="1183301"/>
                  <a:pt x="2803161" y="1169233"/>
                </a:cubicBezTo>
                <a:cubicBezTo>
                  <a:pt x="2772010" y="1130294"/>
                  <a:pt x="2766272" y="1146194"/>
                  <a:pt x="2743200" y="1094282"/>
                </a:cubicBezTo>
                <a:cubicBezTo>
                  <a:pt x="2730365" y="1065404"/>
                  <a:pt x="2723213" y="1034321"/>
                  <a:pt x="2713220" y="1004341"/>
                </a:cubicBezTo>
                <a:lnTo>
                  <a:pt x="2638269" y="779489"/>
                </a:lnTo>
                <a:lnTo>
                  <a:pt x="2578308" y="599607"/>
                </a:lnTo>
                <a:cubicBezTo>
                  <a:pt x="2573311" y="584617"/>
                  <a:pt x="2574491" y="565810"/>
                  <a:pt x="2563318" y="554637"/>
                </a:cubicBezTo>
                <a:cubicBezTo>
                  <a:pt x="2446409" y="437724"/>
                  <a:pt x="2635750" y="630991"/>
                  <a:pt x="2503358" y="479686"/>
                </a:cubicBezTo>
                <a:cubicBezTo>
                  <a:pt x="2480092" y="453096"/>
                  <a:pt x="2453391" y="429719"/>
                  <a:pt x="2428407" y="404735"/>
                </a:cubicBezTo>
                <a:cubicBezTo>
                  <a:pt x="2418413" y="394742"/>
                  <a:pt x="2406265" y="386514"/>
                  <a:pt x="2398426" y="374755"/>
                </a:cubicBezTo>
                <a:cubicBezTo>
                  <a:pt x="2388433" y="359765"/>
                  <a:pt x="2381185" y="342523"/>
                  <a:pt x="2368446" y="329784"/>
                </a:cubicBezTo>
                <a:cubicBezTo>
                  <a:pt x="2355707" y="317045"/>
                  <a:pt x="2337034" y="311667"/>
                  <a:pt x="2323476" y="299804"/>
                </a:cubicBezTo>
                <a:cubicBezTo>
                  <a:pt x="2296886" y="276538"/>
                  <a:pt x="2273509" y="249837"/>
                  <a:pt x="2248525" y="224853"/>
                </a:cubicBezTo>
                <a:lnTo>
                  <a:pt x="2218544" y="194873"/>
                </a:lnTo>
                <a:cubicBezTo>
                  <a:pt x="2208550" y="184879"/>
                  <a:pt x="2201972" y="169361"/>
                  <a:pt x="2188564" y="164892"/>
                </a:cubicBezTo>
                <a:cubicBezTo>
                  <a:pt x="2173574" y="159895"/>
                  <a:pt x="2157727" y="156968"/>
                  <a:pt x="2143594" y="149902"/>
                </a:cubicBezTo>
                <a:cubicBezTo>
                  <a:pt x="2027359" y="91785"/>
                  <a:pt x="2166686" y="142610"/>
                  <a:pt x="2053653" y="104932"/>
                </a:cubicBezTo>
                <a:cubicBezTo>
                  <a:pt x="2043659" y="94938"/>
                  <a:pt x="2035791" y="82223"/>
                  <a:pt x="2023672" y="74951"/>
                </a:cubicBezTo>
                <a:cubicBezTo>
                  <a:pt x="2008943" y="66113"/>
                  <a:pt x="1929118" y="47277"/>
                  <a:pt x="1918741" y="44971"/>
                </a:cubicBezTo>
                <a:cubicBezTo>
                  <a:pt x="1800080" y="18602"/>
                  <a:pt x="1833072" y="31102"/>
                  <a:pt x="1663908" y="14991"/>
                </a:cubicBezTo>
                <a:cubicBezTo>
                  <a:pt x="1618865" y="10701"/>
                  <a:pt x="1573967" y="4997"/>
                  <a:pt x="1528997" y="0"/>
                </a:cubicBezTo>
                <a:cubicBezTo>
                  <a:pt x="1384092" y="4997"/>
                  <a:pt x="1238743" y="2608"/>
                  <a:pt x="1094282" y="14991"/>
                </a:cubicBezTo>
                <a:cubicBezTo>
                  <a:pt x="1062795" y="17690"/>
                  <a:pt x="1035513" y="39776"/>
                  <a:pt x="1004341" y="44971"/>
                </a:cubicBezTo>
                <a:lnTo>
                  <a:pt x="914400" y="59961"/>
                </a:lnTo>
                <a:cubicBezTo>
                  <a:pt x="806558" y="95908"/>
                  <a:pt x="941252" y="52288"/>
                  <a:pt x="809469" y="89941"/>
                </a:cubicBezTo>
                <a:cubicBezTo>
                  <a:pt x="794276" y="94282"/>
                  <a:pt x="779489" y="99935"/>
                  <a:pt x="764499" y="104932"/>
                </a:cubicBezTo>
                <a:cubicBezTo>
                  <a:pt x="688533" y="180895"/>
                  <a:pt x="786845" y="91524"/>
                  <a:pt x="689548" y="149902"/>
                </a:cubicBezTo>
                <a:cubicBezTo>
                  <a:pt x="677429" y="157173"/>
                  <a:pt x="669561" y="169889"/>
                  <a:pt x="659567" y="179882"/>
                </a:cubicBezTo>
                <a:cubicBezTo>
                  <a:pt x="444245" y="170910"/>
                  <a:pt x="365711" y="145713"/>
                  <a:pt x="194872" y="179882"/>
                </a:cubicBezTo>
                <a:cubicBezTo>
                  <a:pt x="179378" y="182981"/>
                  <a:pt x="164892" y="189876"/>
                  <a:pt x="149902" y="194873"/>
                </a:cubicBezTo>
                <a:cubicBezTo>
                  <a:pt x="63987" y="323741"/>
                  <a:pt x="166988" y="160699"/>
                  <a:pt x="104931" y="284814"/>
                </a:cubicBezTo>
                <a:cubicBezTo>
                  <a:pt x="84062" y="326553"/>
                  <a:pt x="63132" y="341603"/>
                  <a:pt x="29980" y="374755"/>
                </a:cubicBezTo>
                <a:cubicBezTo>
                  <a:pt x="24983" y="394742"/>
                  <a:pt x="20650" y="414906"/>
                  <a:pt x="14990" y="434715"/>
                </a:cubicBezTo>
                <a:cubicBezTo>
                  <a:pt x="10649" y="449908"/>
                  <a:pt x="0" y="463885"/>
                  <a:pt x="0" y="479686"/>
                </a:cubicBezTo>
                <a:cubicBezTo>
                  <a:pt x="0" y="492527"/>
                  <a:pt x="7759" y="697304"/>
                  <a:pt x="44971" y="734518"/>
                </a:cubicBezTo>
                <a:lnTo>
                  <a:pt x="74951" y="764499"/>
                </a:lnTo>
                <a:lnTo>
                  <a:pt x="104931" y="854440"/>
                </a:lnTo>
                <a:cubicBezTo>
                  <a:pt x="109928" y="869430"/>
                  <a:pt x="116089" y="884081"/>
                  <a:pt x="119921" y="899410"/>
                </a:cubicBezTo>
                <a:cubicBezTo>
                  <a:pt x="122721" y="910608"/>
                  <a:pt x="140687" y="988982"/>
                  <a:pt x="149902" y="1004341"/>
                </a:cubicBezTo>
                <a:cubicBezTo>
                  <a:pt x="157173" y="1016460"/>
                  <a:pt x="168846" y="1025493"/>
                  <a:pt x="179882" y="1034322"/>
                </a:cubicBezTo>
                <a:cubicBezTo>
                  <a:pt x="193950" y="1045577"/>
                  <a:pt x="224853" y="1064302"/>
                  <a:pt x="224853" y="1064302"/>
                </a:cubicBezTo>
              </a:path>
            </a:pathLst>
          </a:custGeom>
          <a:solidFill>
            <a:srgbClr val="FFFFFF">
              <a:lumMod val="65000"/>
              <a:alpha val="50000"/>
            </a:srgbClr>
          </a:solidFill>
          <a:ln w="25400" cap="flat" cmpd="sng" algn="ctr">
            <a:noFill/>
            <a:prstDash val="solid"/>
          </a:ln>
          <a:effectLst>
            <a:softEdge rad="63500"/>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等线" panose="02010600030101010101" charset="-122"/>
              <a:ea typeface="等线" panose="02010600030101010101" charset="-122"/>
              <a:cs typeface="+mn-ea"/>
              <a:sym typeface="+mn-lt"/>
            </a:endParaRPr>
          </a:p>
        </p:txBody>
      </p:sp>
      <p:pic>
        <p:nvPicPr>
          <p:cNvPr id="43" name="图片 4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3743" y="893401"/>
            <a:ext cx="797016" cy="797016"/>
          </a:xfrm>
          <a:prstGeom prst="rect">
            <a:avLst/>
          </a:prstGeom>
        </p:spPr>
      </p:pic>
      <p:sp>
        <p:nvSpPr>
          <p:cNvPr id="2" name="文本框 1"/>
          <p:cNvSpPr txBox="1"/>
          <p:nvPr/>
        </p:nvSpPr>
        <p:spPr>
          <a:xfrm>
            <a:off x="1306830" y="1384935"/>
            <a:ext cx="6764655" cy="1383665"/>
          </a:xfrm>
          <a:prstGeom prst="rect">
            <a:avLst/>
          </a:prstGeom>
          <a:noFill/>
        </p:spPr>
        <p:txBody>
          <a:bodyPr wrap="square" rtlCol="0">
            <a:spAutoFit/>
          </a:bodyPr>
          <a:lstStyle/>
          <a:p>
            <a:pPr algn="l"/>
            <a:r>
              <a:rPr lang="zh-CN" altLang="en-US" sz="2800">
                <a:solidFill>
                  <a:srgbClr val="C00000"/>
                </a:solidFill>
                <a:latin typeface="黑体" panose="02010609060101010101" charset="-122"/>
                <a:ea typeface="黑体" panose="02010609060101010101" charset="-122"/>
                <a:cs typeface="黑体" panose="02010609060101010101" charset="-122"/>
              </a:rPr>
              <a:t>武汉金银潭医院院长张定宇</a:t>
            </a:r>
            <a:endParaRPr lang="zh-CN" altLang="en-US" sz="2800">
              <a:solidFill>
                <a:srgbClr val="C00000"/>
              </a:solidFill>
              <a:latin typeface="黑体" panose="02010609060101010101" charset="-122"/>
              <a:ea typeface="黑体" panose="02010609060101010101" charset="-122"/>
              <a:cs typeface="黑体" panose="02010609060101010101" charset="-122"/>
            </a:endParaRPr>
          </a:p>
          <a:p>
            <a:pPr algn="l"/>
            <a:r>
              <a:rPr lang="zh-CN" altLang="en-US" sz="2800">
                <a:solidFill>
                  <a:srgbClr val="C00000"/>
                </a:solidFill>
                <a:latin typeface="黑体" panose="02010609060101010101" charset="-122"/>
                <a:ea typeface="黑体" panose="02010609060101010101" charset="-122"/>
                <a:cs typeface="黑体" panose="02010609060101010101" charset="-122"/>
              </a:rPr>
              <a:t> 拼渐冻生命 与疫魔竞速</a:t>
            </a:r>
            <a:endParaRPr lang="zh-CN" altLang="en-US" sz="2800">
              <a:solidFill>
                <a:srgbClr val="C00000"/>
              </a:solidFill>
              <a:latin typeface="黑体" panose="02010609060101010101" charset="-122"/>
              <a:ea typeface="黑体" panose="02010609060101010101" charset="-122"/>
              <a:cs typeface="黑体" panose="02010609060101010101" charset="-122"/>
            </a:endParaRPr>
          </a:p>
          <a:p>
            <a:pPr algn="l"/>
            <a:endParaRPr lang="zh-CN" altLang="en-US" sz="2800">
              <a:solidFill>
                <a:srgbClr val="C00000"/>
              </a:solidFill>
              <a:latin typeface="黑体" panose="02010609060101010101" charset="-122"/>
              <a:ea typeface="黑体" panose="02010609060101010101" charset="-122"/>
              <a:cs typeface="黑体" panose="02010609060101010101" charset="-122"/>
            </a:endParaRPr>
          </a:p>
        </p:txBody>
      </p:sp>
      <p:pic>
        <p:nvPicPr>
          <p:cNvPr id="3" name="图片 2" descr="c977d83cd4174d92540f16a7873e2759"/>
          <p:cNvPicPr>
            <a:picLocks noChangeAspect="1"/>
          </p:cNvPicPr>
          <p:nvPr/>
        </p:nvPicPr>
        <p:blipFill>
          <a:blip r:embed="rId8"/>
          <a:stretch>
            <a:fillRect/>
          </a:stretch>
        </p:blipFill>
        <p:spPr>
          <a:xfrm>
            <a:off x="6690995" y="1082040"/>
            <a:ext cx="5027930" cy="3053715"/>
          </a:xfrm>
          <a:prstGeom prst="rect">
            <a:avLst/>
          </a:prstGeom>
        </p:spPr>
      </p:pic>
      <p:pic>
        <p:nvPicPr>
          <p:cNvPr id="4" name="图片 3" descr="t01c864f54149bf2665"/>
          <p:cNvPicPr>
            <a:picLocks noChangeAspect="1"/>
          </p:cNvPicPr>
          <p:nvPr/>
        </p:nvPicPr>
        <p:blipFill>
          <a:blip r:embed="rId9"/>
          <a:stretch>
            <a:fillRect/>
          </a:stretch>
        </p:blipFill>
        <p:spPr>
          <a:xfrm>
            <a:off x="111760" y="2477770"/>
            <a:ext cx="6690995" cy="413893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750" fill="hold"/>
                                        <p:tgtEl>
                                          <p:spTgt spid="25"/>
                                        </p:tgtEl>
                                        <p:attrNameLst>
                                          <p:attrName>ppt_x</p:attrName>
                                        </p:attrNameLst>
                                      </p:cBhvr>
                                      <p:tavLst>
                                        <p:tav tm="0">
                                          <p:val>
                                            <p:strVal val="0-#ppt_w/2"/>
                                          </p:val>
                                        </p:tav>
                                        <p:tav tm="100000">
                                          <p:val>
                                            <p:strVal val="#ppt_x"/>
                                          </p:val>
                                        </p:tav>
                                      </p:tavLst>
                                    </p:anim>
                                    <p:anim calcmode="lin" valueType="num">
                                      <p:cBhvr additive="base">
                                        <p:cTn id="8" dur="175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750" fill="hold"/>
                                        <p:tgtEl>
                                          <p:spTgt spid="43"/>
                                        </p:tgtEl>
                                        <p:attrNameLst>
                                          <p:attrName>ppt_x</p:attrName>
                                        </p:attrNameLst>
                                      </p:cBhvr>
                                      <p:tavLst>
                                        <p:tav tm="0">
                                          <p:val>
                                            <p:strVal val="1+#ppt_w/2"/>
                                          </p:val>
                                        </p:tav>
                                        <p:tav tm="100000">
                                          <p:val>
                                            <p:strVal val="#ppt_x"/>
                                          </p:val>
                                        </p:tav>
                                      </p:tavLst>
                                    </p:anim>
                                    <p:anim calcmode="lin" valueType="num">
                                      <p:cBhvr additive="base">
                                        <p:cTn id="12" dur="1750" fill="hold"/>
                                        <p:tgtEl>
                                          <p:spTgt spid="43"/>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2" presetClass="entr" presetSubtype="4"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1+#ppt_h/2"/>
                                          </p:val>
                                        </p:tav>
                                        <p:tav tm="100000">
                                          <p:val>
                                            <p:strVal val="#ppt_y"/>
                                          </p:val>
                                        </p:tav>
                                      </p:tavLst>
                                    </p:anim>
                                  </p:childTnLst>
                                </p:cTn>
                              </p:par>
                            </p:childTnLst>
                          </p:cTn>
                        </p:par>
                        <p:par>
                          <p:cTn id="18" fill="hold">
                            <p:stCondLst>
                              <p:cond delay="2500"/>
                            </p:stCondLst>
                            <p:childTnLst>
                              <p:par>
                                <p:cTn id="19" presetID="2" presetClass="entr" presetSubtype="4"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grpSp>
        <p:nvGrpSpPr>
          <p:cNvPr id="36" name="组合 35"/>
          <p:cNvGrpSpPr/>
          <p:nvPr/>
        </p:nvGrpSpPr>
        <p:grpSpPr>
          <a:xfrm>
            <a:off x="245449" y="262376"/>
            <a:ext cx="1857828" cy="1175657"/>
            <a:chOff x="10389960" y="290286"/>
            <a:chExt cx="1857828" cy="1175657"/>
          </a:xfrm>
        </p:grpSpPr>
        <p:pic>
          <p:nvPicPr>
            <p:cNvPr id="37" name="图片 36"/>
            <p:cNvPicPr>
              <a:picLocks noChangeAspect="1"/>
            </p:cNvPicPr>
            <p:nvPr/>
          </p:nvPicPr>
          <p:blipFill rotWithShape="1">
            <a:blip r:embed="rId1"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38" name="图片 37"/>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40" name="图片 39"/>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41" name="图片 40"/>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42" name="图片 41"/>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pic>
        <p:nvPicPr>
          <p:cNvPr id="18" name="图片 17"/>
          <p:cNvPicPr>
            <a:picLocks noChangeAspect="1"/>
          </p:cNvPicPr>
          <p:nvPr/>
        </p:nvPicPr>
        <p:blipFill rotWithShape="1">
          <a:blip r:embed="rId6" cstate="screen"/>
          <a:srcRect/>
          <a:stretch>
            <a:fillRect/>
          </a:stretch>
        </p:blipFill>
        <p:spPr>
          <a:xfrm>
            <a:off x="-832159" y="4135895"/>
            <a:ext cx="14846918" cy="3092450"/>
          </a:xfrm>
          <a:prstGeom prst="rect">
            <a:avLst/>
          </a:prstGeom>
        </p:spPr>
      </p:pic>
      <p:sp>
        <p:nvSpPr>
          <p:cNvPr id="25" name="任意多边形 1"/>
          <p:cNvSpPr/>
          <p:nvPr/>
        </p:nvSpPr>
        <p:spPr>
          <a:xfrm flipH="1">
            <a:off x="919975" y="2052984"/>
            <a:ext cx="3077787" cy="3522769"/>
          </a:xfrm>
          <a:custGeom>
            <a:avLst/>
            <a:gdLst>
              <a:gd name="connsiteX0" fmla="*/ 239843 w 3028013"/>
              <a:gd name="connsiteY0" fmla="*/ 914400 h 2908092"/>
              <a:gd name="connsiteX1" fmla="*/ 209862 w 3028013"/>
              <a:gd name="connsiteY1" fmla="*/ 1034322 h 2908092"/>
              <a:gd name="connsiteX2" fmla="*/ 164892 w 3028013"/>
              <a:gd name="connsiteY2" fmla="*/ 1079292 h 2908092"/>
              <a:gd name="connsiteX3" fmla="*/ 149902 w 3028013"/>
              <a:gd name="connsiteY3" fmla="*/ 1124263 h 2908092"/>
              <a:gd name="connsiteX4" fmla="*/ 164892 w 3028013"/>
              <a:gd name="connsiteY4" fmla="*/ 1214204 h 2908092"/>
              <a:gd name="connsiteX5" fmla="*/ 209862 w 3028013"/>
              <a:gd name="connsiteY5" fmla="*/ 1364105 h 2908092"/>
              <a:gd name="connsiteX6" fmla="*/ 239843 w 3028013"/>
              <a:gd name="connsiteY6" fmla="*/ 1394086 h 2908092"/>
              <a:gd name="connsiteX7" fmla="*/ 269823 w 3028013"/>
              <a:gd name="connsiteY7" fmla="*/ 1484027 h 2908092"/>
              <a:gd name="connsiteX8" fmla="*/ 314794 w 3028013"/>
              <a:gd name="connsiteY8" fmla="*/ 1528997 h 2908092"/>
              <a:gd name="connsiteX9" fmla="*/ 389744 w 3028013"/>
              <a:gd name="connsiteY9" fmla="*/ 1588958 h 2908092"/>
              <a:gd name="connsiteX10" fmla="*/ 374754 w 3028013"/>
              <a:gd name="connsiteY10" fmla="*/ 1663909 h 2908092"/>
              <a:gd name="connsiteX11" fmla="*/ 344774 w 3028013"/>
              <a:gd name="connsiteY11" fmla="*/ 1753850 h 2908092"/>
              <a:gd name="connsiteX12" fmla="*/ 299803 w 3028013"/>
              <a:gd name="connsiteY12" fmla="*/ 2143594 h 2908092"/>
              <a:gd name="connsiteX13" fmla="*/ 269823 w 3028013"/>
              <a:gd name="connsiteY13" fmla="*/ 2188564 h 2908092"/>
              <a:gd name="connsiteX14" fmla="*/ 254833 w 3028013"/>
              <a:gd name="connsiteY14" fmla="*/ 2233535 h 2908092"/>
              <a:gd name="connsiteX15" fmla="*/ 239843 w 3028013"/>
              <a:gd name="connsiteY15" fmla="*/ 2383437 h 2908092"/>
              <a:gd name="connsiteX16" fmla="*/ 284813 w 3028013"/>
              <a:gd name="connsiteY16" fmla="*/ 2413417 h 2908092"/>
              <a:gd name="connsiteX17" fmla="*/ 374754 w 3028013"/>
              <a:gd name="connsiteY17" fmla="*/ 2443397 h 2908092"/>
              <a:gd name="connsiteX18" fmla="*/ 449705 w 3028013"/>
              <a:gd name="connsiteY18" fmla="*/ 2488368 h 2908092"/>
              <a:gd name="connsiteX19" fmla="*/ 539646 w 3028013"/>
              <a:gd name="connsiteY19" fmla="*/ 2533338 h 2908092"/>
              <a:gd name="connsiteX20" fmla="*/ 584617 w 3028013"/>
              <a:gd name="connsiteY20" fmla="*/ 2623279 h 2908092"/>
              <a:gd name="connsiteX21" fmla="*/ 629587 w 3028013"/>
              <a:gd name="connsiteY21" fmla="*/ 2653259 h 2908092"/>
              <a:gd name="connsiteX22" fmla="*/ 689548 w 3028013"/>
              <a:gd name="connsiteY22" fmla="*/ 2713220 h 2908092"/>
              <a:gd name="connsiteX23" fmla="*/ 824459 w 3028013"/>
              <a:gd name="connsiteY23" fmla="*/ 2803161 h 2908092"/>
              <a:gd name="connsiteX24" fmla="*/ 914400 w 3028013"/>
              <a:gd name="connsiteY24" fmla="*/ 2863122 h 2908092"/>
              <a:gd name="connsiteX25" fmla="*/ 959371 w 3028013"/>
              <a:gd name="connsiteY25" fmla="*/ 2893102 h 2908092"/>
              <a:gd name="connsiteX26" fmla="*/ 1019331 w 3028013"/>
              <a:gd name="connsiteY26" fmla="*/ 2908092 h 2908092"/>
              <a:gd name="connsiteX27" fmla="*/ 1199213 w 3028013"/>
              <a:gd name="connsiteY27" fmla="*/ 2893102 h 2908092"/>
              <a:gd name="connsiteX28" fmla="*/ 1244184 w 3028013"/>
              <a:gd name="connsiteY28" fmla="*/ 2878112 h 2908092"/>
              <a:gd name="connsiteX29" fmla="*/ 1349115 w 3028013"/>
              <a:gd name="connsiteY29" fmla="*/ 2863122 h 2908092"/>
              <a:gd name="connsiteX30" fmla="*/ 1439056 w 3028013"/>
              <a:gd name="connsiteY30" fmla="*/ 2848132 h 2908092"/>
              <a:gd name="connsiteX31" fmla="*/ 1828800 w 3028013"/>
              <a:gd name="connsiteY31" fmla="*/ 2833141 h 2908092"/>
              <a:gd name="connsiteX32" fmla="*/ 2023672 w 3028013"/>
              <a:gd name="connsiteY32" fmla="*/ 2818151 h 2908092"/>
              <a:gd name="connsiteX33" fmla="*/ 2218544 w 3028013"/>
              <a:gd name="connsiteY33" fmla="*/ 2773181 h 2908092"/>
              <a:gd name="connsiteX34" fmla="*/ 2248525 w 3028013"/>
              <a:gd name="connsiteY34" fmla="*/ 2743200 h 2908092"/>
              <a:gd name="connsiteX35" fmla="*/ 2353456 w 3028013"/>
              <a:gd name="connsiteY35" fmla="*/ 2653259 h 2908092"/>
              <a:gd name="connsiteX36" fmla="*/ 2413417 w 3028013"/>
              <a:gd name="connsiteY36" fmla="*/ 2563318 h 2908092"/>
              <a:gd name="connsiteX37" fmla="*/ 2428407 w 3028013"/>
              <a:gd name="connsiteY37" fmla="*/ 2518348 h 2908092"/>
              <a:gd name="connsiteX38" fmla="*/ 2488367 w 3028013"/>
              <a:gd name="connsiteY38" fmla="*/ 2428407 h 2908092"/>
              <a:gd name="connsiteX39" fmla="*/ 2533338 w 3028013"/>
              <a:gd name="connsiteY39" fmla="*/ 2353456 h 2908092"/>
              <a:gd name="connsiteX40" fmla="*/ 2593299 w 3028013"/>
              <a:gd name="connsiteY40" fmla="*/ 2233535 h 2908092"/>
              <a:gd name="connsiteX41" fmla="*/ 2638269 w 3028013"/>
              <a:gd name="connsiteY41" fmla="*/ 2203555 h 2908092"/>
              <a:gd name="connsiteX42" fmla="*/ 2668249 w 3028013"/>
              <a:gd name="connsiteY42" fmla="*/ 2158584 h 2908092"/>
              <a:gd name="connsiteX43" fmla="*/ 2728210 w 3028013"/>
              <a:gd name="connsiteY43" fmla="*/ 2083633 h 2908092"/>
              <a:gd name="connsiteX44" fmla="*/ 2743200 w 3028013"/>
              <a:gd name="connsiteY44" fmla="*/ 2038663 h 2908092"/>
              <a:gd name="connsiteX45" fmla="*/ 2803161 w 3028013"/>
              <a:gd name="connsiteY45" fmla="*/ 1978702 h 2908092"/>
              <a:gd name="connsiteX46" fmla="*/ 2833141 w 3028013"/>
              <a:gd name="connsiteY46" fmla="*/ 1933732 h 2908092"/>
              <a:gd name="connsiteX47" fmla="*/ 2893102 w 3028013"/>
              <a:gd name="connsiteY47" fmla="*/ 1873771 h 2908092"/>
              <a:gd name="connsiteX48" fmla="*/ 2983043 w 3028013"/>
              <a:gd name="connsiteY48" fmla="*/ 1753850 h 2908092"/>
              <a:gd name="connsiteX49" fmla="*/ 3028013 w 3028013"/>
              <a:gd name="connsiteY49" fmla="*/ 1573968 h 2908092"/>
              <a:gd name="connsiteX50" fmla="*/ 3013023 w 3028013"/>
              <a:gd name="connsiteY50" fmla="*/ 1274164 h 2908092"/>
              <a:gd name="connsiteX51" fmla="*/ 2968053 w 3028013"/>
              <a:gd name="connsiteY51" fmla="*/ 1259174 h 2908092"/>
              <a:gd name="connsiteX52" fmla="*/ 2833141 w 3028013"/>
              <a:gd name="connsiteY52" fmla="*/ 1214204 h 2908092"/>
              <a:gd name="connsiteX53" fmla="*/ 2803161 w 3028013"/>
              <a:gd name="connsiteY53" fmla="*/ 1169233 h 2908092"/>
              <a:gd name="connsiteX54" fmla="*/ 2743200 w 3028013"/>
              <a:gd name="connsiteY54" fmla="*/ 1094282 h 2908092"/>
              <a:gd name="connsiteX55" fmla="*/ 2713220 w 3028013"/>
              <a:gd name="connsiteY55" fmla="*/ 1004341 h 2908092"/>
              <a:gd name="connsiteX56" fmla="*/ 2638269 w 3028013"/>
              <a:gd name="connsiteY56" fmla="*/ 779489 h 2908092"/>
              <a:gd name="connsiteX57" fmla="*/ 2578308 w 3028013"/>
              <a:gd name="connsiteY57" fmla="*/ 599607 h 2908092"/>
              <a:gd name="connsiteX58" fmla="*/ 2563318 w 3028013"/>
              <a:gd name="connsiteY58" fmla="*/ 554637 h 2908092"/>
              <a:gd name="connsiteX59" fmla="*/ 2503358 w 3028013"/>
              <a:gd name="connsiteY59" fmla="*/ 479686 h 2908092"/>
              <a:gd name="connsiteX60" fmla="*/ 2428407 w 3028013"/>
              <a:gd name="connsiteY60" fmla="*/ 404735 h 2908092"/>
              <a:gd name="connsiteX61" fmla="*/ 2398426 w 3028013"/>
              <a:gd name="connsiteY61" fmla="*/ 374755 h 2908092"/>
              <a:gd name="connsiteX62" fmla="*/ 2368446 w 3028013"/>
              <a:gd name="connsiteY62" fmla="*/ 329784 h 2908092"/>
              <a:gd name="connsiteX63" fmla="*/ 2323476 w 3028013"/>
              <a:gd name="connsiteY63" fmla="*/ 299804 h 2908092"/>
              <a:gd name="connsiteX64" fmla="*/ 2248525 w 3028013"/>
              <a:gd name="connsiteY64" fmla="*/ 224853 h 2908092"/>
              <a:gd name="connsiteX65" fmla="*/ 2218544 w 3028013"/>
              <a:gd name="connsiteY65" fmla="*/ 194873 h 2908092"/>
              <a:gd name="connsiteX66" fmla="*/ 2188564 w 3028013"/>
              <a:gd name="connsiteY66" fmla="*/ 164892 h 2908092"/>
              <a:gd name="connsiteX67" fmla="*/ 2143594 w 3028013"/>
              <a:gd name="connsiteY67" fmla="*/ 149902 h 2908092"/>
              <a:gd name="connsiteX68" fmla="*/ 2053653 w 3028013"/>
              <a:gd name="connsiteY68" fmla="*/ 104932 h 2908092"/>
              <a:gd name="connsiteX69" fmla="*/ 2023672 w 3028013"/>
              <a:gd name="connsiteY69" fmla="*/ 74951 h 2908092"/>
              <a:gd name="connsiteX70" fmla="*/ 1918741 w 3028013"/>
              <a:gd name="connsiteY70" fmla="*/ 44971 h 2908092"/>
              <a:gd name="connsiteX71" fmla="*/ 1663908 w 3028013"/>
              <a:gd name="connsiteY71" fmla="*/ 14991 h 2908092"/>
              <a:gd name="connsiteX72" fmla="*/ 1528997 w 3028013"/>
              <a:gd name="connsiteY72" fmla="*/ 0 h 2908092"/>
              <a:gd name="connsiteX73" fmla="*/ 1094282 w 3028013"/>
              <a:gd name="connsiteY73" fmla="*/ 14991 h 2908092"/>
              <a:gd name="connsiteX74" fmla="*/ 1004341 w 3028013"/>
              <a:gd name="connsiteY74" fmla="*/ 44971 h 2908092"/>
              <a:gd name="connsiteX75" fmla="*/ 914400 w 3028013"/>
              <a:gd name="connsiteY75" fmla="*/ 59961 h 2908092"/>
              <a:gd name="connsiteX76" fmla="*/ 809469 w 3028013"/>
              <a:gd name="connsiteY76" fmla="*/ 89941 h 2908092"/>
              <a:gd name="connsiteX77" fmla="*/ 764499 w 3028013"/>
              <a:gd name="connsiteY77" fmla="*/ 104932 h 2908092"/>
              <a:gd name="connsiteX78" fmla="*/ 689548 w 3028013"/>
              <a:gd name="connsiteY78" fmla="*/ 149902 h 2908092"/>
              <a:gd name="connsiteX79" fmla="*/ 659567 w 3028013"/>
              <a:gd name="connsiteY79" fmla="*/ 179882 h 2908092"/>
              <a:gd name="connsiteX80" fmla="*/ 194872 w 3028013"/>
              <a:gd name="connsiteY80" fmla="*/ 179882 h 2908092"/>
              <a:gd name="connsiteX81" fmla="*/ 149902 w 3028013"/>
              <a:gd name="connsiteY81" fmla="*/ 194873 h 2908092"/>
              <a:gd name="connsiteX82" fmla="*/ 104931 w 3028013"/>
              <a:gd name="connsiteY82" fmla="*/ 284814 h 2908092"/>
              <a:gd name="connsiteX83" fmla="*/ 29980 w 3028013"/>
              <a:gd name="connsiteY83" fmla="*/ 374755 h 2908092"/>
              <a:gd name="connsiteX84" fmla="*/ 14990 w 3028013"/>
              <a:gd name="connsiteY84" fmla="*/ 434715 h 2908092"/>
              <a:gd name="connsiteX85" fmla="*/ 0 w 3028013"/>
              <a:gd name="connsiteY85" fmla="*/ 479686 h 2908092"/>
              <a:gd name="connsiteX86" fmla="*/ 44971 w 3028013"/>
              <a:gd name="connsiteY86" fmla="*/ 734518 h 2908092"/>
              <a:gd name="connsiteX87" fmla="*/ 74951 w 3028013"/>
              <a:gd name="connsiteY87" fmla="*/ 764499 h 2908092"/>
              <a:gd name="connsiteX88" fmla="*/ 104931 w 3028013"/>
              <a:gd name="connsiteY88" fmla="*/ 854440 h 2908092"/>
              <a:gd name="connsiteX89" fmla="*/ 119921 w 3028013"/>
              <a:gd name="connsiteY89" fmla="*/ 899410 h 2908092"/>
              <a:gd name="connsiteX90" fmla="*/ 149902 w 3028013"/>
              <a:gd name="connsiteY90" fmla="*/ 1004341 h 2908092"/>
              <a:gd name="connsiteX91" fmla="*/ 179882 w 3028013"/>
              <a:gd name="connsiteY91" fmla="*/ 1034322 h 2908092"/>
              <a:gd name="connsiteX92" fmla="*/ 224853 w 3028013"/>
              <a:gd name="connsiteY92" fmla="*/ 1064302 h 2908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3028013" h="2908092">
                <a:moveTo>
                  <a:pt x="239843" y="914400"/>
                </a:moveTo>
                <a:cubicBezTo>
                  <a:pt x="237680" y="925216"/>
                  <a:pt x="223033" y="1014565"/>
                  <a:pt x="209862" y="1034322"/>
                </a:cubicBezTo>
                <a:cubicBezTo>
                  <a:pt x="198103" y="1051961"/>
                  <a:pt x="179882" y="1064302"/>
                  <a:pt x="164892" y="1079292"/>
                </a:cubicBezTo>
                <a:cubicBezTo>
                  <a:pt x="159895" y="1094282"/>
                  <a:pt x="149902" y="1108462"/>
                  <a:pt x="149902" y="1124263"/>
                </a:cubicBezTo>
                <a:cubicBezTo>
                  <a:pt x="149902" y="1154657"/>
                  <a:pt x="158931" y="1184400"/>
                  <a:pt x="164892" y="1214204"/>
                </a:cubicBezTo>
                <a:cubicBezTo>
                  <a:pt x="169987" y="1239679"/>
                  <a:pt x="200303" y="1354546"/>
                  <a:pt x="209862" y="1364105"/>
                </a:cubicBezTo>
                <a:lnTo>
                  <a:pt x="239843" y="1394086"/>
                </a:lnTo>
                <a:cubicBezTo>
                  <a:pt x="249836" y="1424066"/>
                  <a:pt x="247477" y="1461681"/>
                  <a:pt x="269823" y="1484027"/>
                </a:cubicBezTo>
                <a:cubicBezTo>
                  <a:pt x="284813" y="1499017"/>
                  <a:pt x="298508" y="1515426"/>
                  <a:pt x="314794" y="1528997"/>
                </a:cubicBezTo>
                <a:cubicBezTo>
                  <a:pt x="428235" y="1623530"/>
                  <a:pt x="302536" y="1501747"/>
                  <a:pt x="389744" y="1588958"/>
                </a:cubicBezTo>
                <a:cubicBezTo>
                  <a:pt x="384747" y="1613942"/>
                  <a:pt x="381458" y="1639328"/>
                  <a:pt x="374754" y="1663909"/>
                </a:cubicBezTo>
                <a:cubicBezTo>
                  <a:pt x="366439" y="1694398"/>
                  <a:pt x="344774" y="1753850"/>
                  <a:pt x="344774" y="1753850"/>
                </a:cubicBezTo>
                <a:cubicBezTo>
                  <a:pt x="344025" y="1768832"/>
                  <a:pt x="356430" y="2058654"/>
                  <a:pt x="299803" y="2143594"/>
                </a:cubicBezTo>
                <a:lnTo>
                  <a:pt x="269823" y="2188564"/>
                </a:lnTo>
                <a:cubicBezTo>
                  <a:pt x="264826" y="2203554"/>
                  <a:pt x="261899" y="2219402"/>
                  <a:pt x="254833" y="2233535"/>
                </a:cubicBezTo>
                <a:cubicBezTo>
                  <a:pt x="221082" y="2301039"/>
                  <a:pt x="191264" y="2274134"/>
                  <a:pt x="239843" y="2383437"/>
                </a:cubicBezTo>
                <a:cubicBezTo>
                  <a:pt x="247160" y="2399900"/>
                  <a:pt x="268350" y="2406100"/>
                  <a:pt x="284813" y="2413417"/>
                </a:cubicBezTo>
                <a:cubicBezTo>
                  <a:pt x="313691" y="2426252"/>
                  <a:pt x="374754" y="2443397"/>
                  <a:pt x="374754" y="2443397"/>
                </a:cubicBezTo>
                <a:cubicBezTo>
                  <a:pt x="433313" y="2501954"/>
                  <a:pt x="371869" y="2449449"/>
                  <a:pt x="449705" y="2488368"/>
                </a:cubicBezTo>
                <a:cubicBezTo>
                  <a:pt x="565932" y="2546482"/>
                  <a:pt x="426620" y="2495663"/>
                  <a:pt x="539646" y="2533338"/>
                </a:cubicBezTo>
                <a:cubicBezTo>
                  <a:pt x="551838" y="2569916"/>
                  <a:pt x="555556" y="2594219"/>
                  <a:pt x="584617" y="2623279"/>
                </a:cubicBezTo>
                <a:cubicBezTo>
                  <a:pt x="597356" y="2636018"/>
                  <a:pt x="615908" y="2641535"/>
                  <a:pt x="629587" y="2653259"/>
                </a:cubicBezTo>
                <a:cubicBezTo>
                  <a:pt x="651048" y="2671654"/>
                  <a:pt x="666029" y="2697541"/>
                  <a:pt x="689548" y="2713220"/>
                </a:cubicBezTo>
                <a:lnTo>
                  <a:pt x="824459" y="2803161"/>
                </a:lnTo>
                <a:lnTo>
                  <a:pt x="914400" y="2863122"/>
                </a:lnTo>
                <a:cubicBezTo>
                  <a:pt x="929390" y="2873116"/>
                  <a:pt x="941893" y="2888732"/>
                  <a:pt x="959371" y="2893102"/>
                </a:cubicBezTo>
                <a:lnTo>
                  <a:pt x="1019331" y="2908092"/>
                </a:lnTo>
                <a:cubicBezTo>
                  <a:pt x="1079292" y="2903095"/>
                  <a:pt x="1139572" y="2901054"/>
                  <a:pt x="1199213" y="2893102"/>
                </a:cubicBezTo>
                <a:cubicBezTo>
                  <a:pt x="1214876" y="2891014"/>
                  <a:pt x="1228690" y="2881211"/>
                  <a:pt x="1244184" y="2878112"/>
                </a:cubicBezTo>
                <a:cubicBezTo>
                  <a:pt x="1278830" y="2871183"/>
                  <a:pt x="1314194" y="2868494"/>
                  <a:pt x="1349115" y="2863122"/>
                </a:cubicBezTo>
                <a:cubicBezTo>
                  <a:pt x="1379155" y="2858500"/>
                  <a:pt x="1408721" y="2850028"/>
                  <a:pt x="1439056" y="2848132"/>
                </a:cubicBezTo>
                <a:cubicBezTo>
                  <a:pt x="1568814" y="2840022"/>
                  <a:pt x="1698960" y="2839800"/>
                  <a:pt x="1828800" y="2833141"/>
                </a:cubicBezTo>
                <a:cubicBezTo>
                  <a:pt x="1893864" y="2829804"/>
                  <a:pt x="1958715" y="2823148"/>
                  <a:pt x="2023672" y="2818151"/>
                </a:cubicBezTo>
                <a:cubicBezTo>
                  <a:pt x="2189068" y="2785072"/>
                  <a:pt x="2125232" y="2804285"/>
                  <a:pt x="2218544" y="2773181"/>
                </a:cubicBezTo>
                <a:cubicBezTo>
                  <a:pt x="2228538" y="2763187"/>
                  <a:pt x="2237489" y="2752029"/>
                  <a:pt x="2248525" y="2743200"/>
                </a:cubicBezTo>
                <a:cubicBezTo>
                  <a:pt x="2296962" y="2704450"/>
                  <a:pt x="2312216" y="2715119"/>
                  <a:pt x="2353456" y="2653259"/>
                </a:cubicBezTo>
                <a:lnTo>
                  <a:pt x="2413417" y="2563318"/>
                </a:lnTo>
                <a:cubicBezTo>
                  <a:pt x="2418414" y="2548328"/>
                  <a:pt x="2420733" y="2532160"/>
                  <a:pt x="2428407" y="2518348"/>
                </a:cubicBezTo>
                <a:cubicBezTo>
                  <a:pt x="2445905" y="2486851"/>
                  <a:pt x="2476972" y="2462589"/>
                  <a:pt x="2488367" y="2428407"/>
                </a:cubicBezTo>
                <a:cubicBezTo>
                  <a:pt x="2507827" y="2370029"/>
                  <a:pt x="2492185" y="2394610"/>
                  <a:pt x="2533338" y="2353456"/>
                </a:cubicBezTo>
                <a:cubicBezTo>
                  <a:pt x="2557152" y="2282014"/>
                  <a:pt x="2545728" y="2271591"/>
                  <a:pt x="2593299" y="2233535"/>
                </a:cubicBezTo>
                <a:cubicBezTo>
                  <a:pt x="2607367" y="2222281"/>
                  <a:pt x="2623279" y="2213548"/>
                  <a:pt x="2638269" y="2203555"/>
                </a:cubicBezTo>
                <a:cubicBezTo>
                  <a:pt x="2648262" y="2188565"/>
                  <a:pt x="2656994" y="2172652"/>
                  <a:pt x="2668249" y="2158584"/>
                </a:cubicBezTo>
                <a:cubicBezTo>
                  <a:pt x="2705433" y="2112104"/>
                  <a:pt x="2697448" y="2145158"/>
                  <a:pt x="2728210" y="2083633"/>
                </a:cubicBezTo>
                <a:cubicBezTo>
                  <a:pt x="2735276" y="2069500"/>
                  <a:pt x="2734016" y="2051521"/>
                  <a:pt x="2743200" y="2038663"/>
                </a:cubicBezTo>
                <a:cubicBezTo>
                  <a:pt x="2759629" y="2015662"/>
                  <a:pt x="2787482" y="2002221"/>
                  <a:pt x="2803161" y="1978702"/>
                </a:cubicBezTo>
                <a:cubicBezTo>
                  <a:pt x="2813154" y="1963712"/>
                  <a:pt x="2821417" y="1947411"/>
                  <a:pt x="2833141" y="1933732"/>
                </a:cubicBezTo>
                <a:cubicBezTo>
                  <a:pt x="2851536" y="1912271"/>
                  <a:pt x="2877423" y="1897290"/>
                  <a:pt x="2893102" y="1873771"/>
                </a:cubicBezTo>
                <a:cubicBezTo>
                  <a:pt x="2960901" y="1772071"/>
                  <a:pt x="2927583" y="1809308"/>
                  <a:pt x="2983043" y="1753850"/>
                </a:cubicBezTo>
                <a:cubicBezTo>
                  <a:pt x="3022634" y="1635075"/>
                  <a:pt x="3007828" y="1695081"/>
                  <a:pt x="3028013" y="1573968"/>
                </a:cubicBezTo>
                <a:cubicBezTo>
                  <a:pt x="3023016" y="1474033"/>
                  <a:pt x="3031745" y="1372456"/>
                  <a:pt x="3013023" y="1274164"/>
                </a:cubicBezTo>
                <a:cubicBezTo>
                  <a:pt x="3010067" y="1258642"/>
                  <a:pt x="2981602" y="1267303"/>
                  <a:pt x="2968053" y="1259174"/>
                </a:cubicBezTo>
                <a:cubicBezTo>
                  <a:pt x="2864996" y="1197341"/>
                  <a:pt x="3072292" y="1248368"/>
                  <a:pt x="2833141" y="1214204"/>
                </a:cubicBezTo>
                <a:cubicBezTo>
                  <a:pt x="2823148" y="1199214"/>
                  <a:pt x="2814416" y="1183301"/>
                  <a:pt x="2803161" y="1169233"/>
                </a:cubicBezTo>
                <a:cubicBezTo>
                  <a:pt x="2772010" y="1130294"/>
                  <a:pt x="2766272" y="1146194"/>
                  <a:pt x="2743200" y="1094282"/>
                </a:cubicBezTo>
                <a:cubicBezTo>
                  <a:pt x="2730365" y="1065404"/>
                  <a:pt x="2723213" y="1034321"/>
                  <a:pt x="2713220" y="1004341"/>
                </a:cubicBezTo>
                <a:lnTo>
                  <a:pt x="2638269" y="779489"/>
                </a:lnTo>
                <a:lnTo>
                  <a:pt x="2578308" y="599607"/>
                </a:lnTo>
                <a:cubicBezTo>
                  <a:pt x="2573311" y="584617"/>
                  <a:pt x="2574491" y="565810"/>
                  <a:pt x="2563318" y="554637"/>
                </a:cubicBezTo>
                <a:cubicBezTo>
                  <a:pt x="2446409" y="437724"/>
                  <a:pt x="2635750" y="630991"/>
                  <a:pt x="2503358" y="479686"/>
                </a:cubicBezTo>
                <a:cubicBezTo>
                  <a:pt x="2480092" y="453096"/>
                  <a:pt x="2453391" y="429719"/>
                  <a:pt x="2428407" y="404735"/>
                </a:cubicBezTo>
                <a:cubicBezTo>
                  <a:pt x="2418413" y="394742"/>
                  <a:pt x="2406265" y="386514"/>
                  <a:pt x="2398426" y="374755"/>
                </a:cubicBezTo>
                <a:cubicBezTo>
                  <a:pt x="2388433" y="359765"/>
                  <a:pt x="2381185" y="342523"/>
                  <a:pt x="2368446" y="329784"/>
                </a:cubicBezTo>
                <a:cubicBezTo>
                  <a:pt x="2355707" y="317045"/>
                  <a:pt x="2337034" y="311667"/>
                  <a:pt x="2323476" y="299804"/>
                </a:cubicBezTo>
                <a:cubicBezTo>
                  <a:pt x="2296886" y="276538"/>
                  <a:pt x="2273509" y="249837"/>
                  <a:pt x="2248525" y="224853"/>
                </a:cubicBezTo>
                <a:lnTo>
                  <a:pt x="2218544" y="194873"/>
                </a:lnTo>
                <a:cubicBezTo>
                  <a:pt x="2208550" y="184879"/>
                  <a:pt x="2201972" y="169361"/>
                  <a:pt x="2188564" y="164892"/>
                </a:cubicBezTo>
                <a:cubicBezTo>
                  <a:pt x="2173574" y="159895"/>
                  <a:pt x="2157727" y="156968"/>
                  <a:pt x="2143594" y="149902"/>
                </a:cubicBezTo>
                <a:cubicBezTo>
                  <a:pt x="2027359" y="91785"/>
                  <a:pt x="2166686" y="142610"/>
                  <a:pt x="2053653" y="104932"/>
                </a:cubicBezTo>
                <a:cubicBezTo>
                  <a:pt x="2043659" y="94938"/>
                  <a:pt x="2035791" y="82223"/>
                  <a:pt x="2023672" y="74951"/>
                </a:cubicBezTo>
                <a:cubicBezTo>
                  <a:pt x="2008943" y="66113"/>
                  <a:pt x="1929118" y="47277"/>
                  <a:pt x="1918741" y="44971"/>
                </a:cubicBezTo>
                <a:cubicBezTo>
                  <a:pt x="1800080" y="18602"/>
                  <a:pt x="1833072" y="31102"/>
                  <a:pt x="1663908" y="14991"/>
                </a:cubicBezTo>
                <a:cubicBezTo>
                  <a:pt x="1618865" y="10701"/>
                  <a:pt x="1573967" y="4997"/>
                  <a:pt x="1528997" y="0"/>
                </a:cubicBezTo>
                <a:cubicBezTo>
                  <a:pt x="1384092" y="4997"/>
                  <a:pt x="1238743" y="2608"/>
                  <a:pt x="1094282" y="14991"/>
                </a:cubicBezTo>
                <a:cubicBezTo>
                  <a:pt x="1062795" y="17690"/>
                  <a:pt x="1035513" y="39776"/>
                  <a:pt x="1004341" y="44971"/>
                </a:cubicBezTo>
                <a:lnTo>
                  <a:pt x="914400" y="59961"/>
                </a:lnTo>
                <a:cubicBezTo>
                  <a:pt x="806558" y="95908"/>
                  <a:pt x="941252" y="52288"/>
                  <a:pt x="809469" y="89941"/>
                </a:cubicBezTo>
                <a:cubicBezTo>
                  <a:pt x="794276" y="94282"/>
                  <a:pt x="779489" y="99935"/>
                  <a:pt x="764499" y="104932"/>
                </a:cubicBezTo>
                <a:cubicBezTo>
                  <a:pt x="688533" y="180895"/>
                  <a:pt x="786845" y="91524"/>
                  <a:pt x="689548" y="149902"/>
                </a:cubicBezTo>
                <a:cubicBezTo>
                  <a:pt x="677429" y="157173"/>
                  <a:pt x="669561" y="169889"/>
                  <a:pt x="659567" y="179882"/>
                </a:cubicBezTo>
                <a:cubicBezTo>
                  <a:pt x="444245" y="170910"/>
                  <a:pt x="365711" y="145713"/>
                  <a:pt x="194872" y="179882"/>
                </a:cubicBezTo>
                <a:cubicBezTo>
                  <a:pt x="179378" y="182981"/>
                  <a:pt x="164892" y="189876"/>
                  <a:pt x="149902" y="194873"/>
                </a:cubicBezTo>
                <a:cubicBezTo>
                  <a:pt x="63987" y="323741"/>
                  <a:pt x="166988" y="160699"/>
                  <a:pt x="104931" y="284814"/>
                </a:cubicBezTo>
                <a:cubicBezTo>
                  <a:pt x="84062" y="326553"/>
                  <a:pt x="63132" y="341603"/>
                  <a:pt x="29980" y="374755"/>
                </a:cubicBezTo>
                <a:cubicBezTo>
                  <a:pt x="24983" y="394742"/>
                  <a:pt x="20650" y="414906"/>
                  <a:pt x="14990" y="434715"/>
                </a:cubicBezTo>
                <a:cubicBezTo>
                  <a:pt x="10649" y="449908"/>
                  <a:pt x="0" y="463885"/>
                  <a:pt x="0" y="479686"/>
                </a:cubicBezTo>
                <a:cubicBezTo>
                  <a:pt x="0" y="492527"/>
                  <a:pt x="7759" y="697304"/>
                  <a:pt x="44971" y="734518"/>
                </a:cubicBezTo>
                <a:lnTo>
                  <a:pt x="74951" y="764499"/>
                </a:lnTo>
                <a:lnTo>
                  <a:pt x="104931" y="854440"/>
                </a:lnTo>
                <a:cubicBezTo>
                  <a:pt x="109928" y="869430"/>
                  <a:pt x="116089" y="884081"/>
                  <a:pt x="119921" y="899410"/>
                </a:cubicBezTo>
                <a:cubicBezTo>
                  <a:pt x="122721" y="910608"/>
                  <a:pt x="140687" y="988982"/>
                  <a:pt x="149902" y="1004341"/>
                </a:cubicBezTo>
                <a:cubicBezTo>
                  <a:pt x="157173" y="1016460"/>
                  <a:pt x="168846" y="1025493"/>
                  <a:pt x="179882" y="1034322"/>
                </a:cubicBezTo>
                <a:cubicBezTo>
                  <a:pt x="193950" y="1045577"/>
                  <a:pt x="224853" y="1064302"/>
                  <a:pt x="224853" y="1064302"/>
                </a:cubicBezTo>
              </a:path>
            </a:pathLst>
          </a:custGeom>
          <a:solidFill>
            <a:srgbClr val="FFFFFF">
              <a:lumMod val="65000"/>
              <a:alpha val="50000"/>
            </a:srgbClr>
          </a:solidFill>
          <a:ln w="25400" cap="flat" cmpd="sng" algn="ctr">
            <a:noFill/>
            <a:prstDash val="solid"/>
          </a:ln>
          <a:effectLst>
            <a:softEdge rad="63500"/>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等线" panose="02010600030101010101" charset="-122"/>
              <a:ea typeface="等线" panose="02010600030101010101" charset="-122"/>
              <a:cs typeface="+mn-ea"/>
              <a:sym typeface="+mn-lt"/>
            </a:endParaRPr>
          </a:p>
        </p:txBody>
      </p:sp>
      <p:pic>
        <p:nvPicPr>
          <p:cNvPr id="43" name="图片 4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4419" y="901960"/>
            <a:ext cx="797016" cy="797016"/>
          </a:xfrm>
          <a:prstGeom prst="rect">
            <a:avLst/>
          </a:prstGeom>
        </p:spPr>
      </p:pic>
      <p:sp>
        <p:nvSpPr>
          <p:cNvPr id="2" name="文本框 1"/>
          <p:cNvSpPr txBox="1"/>
          <p:nvPr/>
        </p:nvSpPr>
        <p:spPr>
          <a:xfrm>
            <a:off x="2262505" y="1030605"/>
            <a:ext cx="5685155" cy="829945"/>
          </a:xfrm>
          <a:prstGeom prst="rect">
            <a:avLst/>
          </a:prstGeom>
          <a:noFill/>
        </p:spPr>
        <p:txBody>
          <a:bodyPr wrap="square" rtlCol="0">
            <a:spAutoFit/>
          </a:bodyPr>
          <a:lstStyle/>
          <a:p>
            <a:r>
              <a:rPr lang="en-US" altLang="zh-CN" sz="2400">
                <a:solidFill>
                  <a:srgbClr val="C00000"/>
                </a:solidFill>
                <a:latin typeface="黑体" panose="02010609060101010101" charset="-122"/>
                <a:ea typeface="黑体" panose="02010609060101010101" charset="-122"/>
                <a:cs typeface="黑体" panose="02010609060101010101" charset="-122"/>
              </a:rPr>
              <a:t>70多岁的李兰娟院士每天只睡3小时，</a:t>
            </a:r>
            <a:endParaRPr lang="en-US" altLang="zh-CN" sz="2400">
              <a:solidFill>
                <a:srgbClr val="C00000"/>
              </a:solidFill>
              <a:latin typeface="黑体" panose="02010609060101010101" charset="-122"/>
              <a:ea typeface="黑体" panose="02010609060101010101" charset="-122"/>
              <a:cs typeface="黑体" panose="02010609060101010101" charset="-122"/>
            </a:endParaRPr>
          </a:p>
          <a:p>
            <a:r>
              <a:rPr lang="en-US" altLang="zh-CN" sz="2400">
                <a:solidFill>
                  <a:srgbClr val="C00000"/>
                </a:solidFill>
                <a:latin typeface="黑体" panose="02010609060101010101" charset="-122"/>
                <a:ea typeface="黑体" panose="02010609060101010101" charset="-122"/>
                <a:cs typeface="黑体" panose="02010609060101010101" charset="-122"/>
              </a:rPr>
              <a:t>带领团队为研制特效药品而耿耿不寐</a:t>
            </a:r>
            <a:endParaRPr lang="en-US" altLang="zh-CN" sz="2400">
              <a:solidFill>
                <a:srgbClr val="C00000"/>
              </a:solidFill>
              <a:latin typeface="黑体" panose="02010609060101010101" charset="-122"/>
              <a:ea typeface="黑体" panose="02010609060101010101" charset="-122"/>
              <a:cs typeface="黑体" panose="02010609060101010101" charset="-122"/>
            </a:endParaRPr>
          </a:p>
        </p:txBody>
      </p:sp>
      <p:pic>
        <p:nvPicPr>
          <p:cNvPr id="3" name="图片 2" descr="2387e33d03d9408296edd8974ea6cf98"/>
          <p:cNvPicPr>
            <a:picLocks noChangeAspect="1"/>
          </p:cNvPicPr>
          <p:nvPr/>
        </p:nvPicPr>
        <p:blipFill>
          <a:blip r:embed="rId8"/>
          <a:stretch>
            <a:fillRect/>
          </a:stretch>
        </p:blipFill>
        <p:spPr>
          <a:xfrm>
            <a:off x="1066165" y="1916430"/>
            <a:ext cx="4424045" cy="4431030"/>
          </a:xfrm>
          <a:prstGeom prst="rect">
            <a:avLst/>
          </a:prstGeom>
        </p:spPr>
      </p:pic>
      <p:pic>
        <p:nvPicPr>
          <p:cNvPr id="4" name="图片 3" descr="1580548834274"/>
          <p:cNvPicPr>
            <a:picLocks noChangeAspect="1"/>
          </p:cNvPicPr>
          <p:nvPr/>
        </p:nvPicPr>
        <p:blipFill>
          <a:blip r:embed="rId9"/>
          <a:stretch>
            <a:fillRect/>
          </a:stretch>
        </p:blipFill>
        <p:spPr>
          <a:xfrm>
            <a:off x="6209665" y="2052955"/>
            <a:ext cx="5516245" cy="367220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750" fill="hold"/>
                                        <p:tgtEl>
                                          <p:spTgt spid="25"/>
                                        </p:tgtEl>
                                        <p:attrNameLst>
                                          <p:attrName>ppt_x</p:attrName>
                                        </p:attrNameLst>
                                      </p:cBhvr>
                                      <p:tavLst>
                                        <p:tav tm="0">
                                          <p:val>
                                            <p:strVal val="0-#ppt_w/2"/>
                                          </p:val>
                                        </p:tav>
                                        <p:tav tm="100000">
                                          <p:val>
                                            <p:strVal val="#ppt_x"/>
                                          </p:val>
                                        </p:tav>
                                      </p:tavLst>
                                    </p:anim>
                                    <p:anim calcmode="lin" valueType="num">
                                      <p:cBhvr additive="base">
                                        <p:cTn id="8" dur="175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750" fill="hold"/>
                                        <p:tgtEl>
                                          <p:spTgt spid="43"/>
                                        </p:tgtEl>
                                        <p:attrNameLst>
                                          <p:attrName>ppt_x</p:attrName>
                                        </p:attrNameLst>
                                      </p:cBhvr>
                                      <p:tavLst>
                                        <p:tav tm="0">
                                          <p:val>
                                            <p:strVal val="1+#ppt_w/2"/>
                                          </p:val>
                                        </p:tav>
                                        <p:tav tm="100000">
                                          <p:val>
                                            <p:strVal val="#ppt_x"/>
                                          </p:val>
                                        </p:tav>
                                      </p:tavLst>
                                    </p:anim>
                                    <p:anim calcmode="lin" valueType="num">
                                      <p:cBhvr additive="base">
                                        <p:cTn id="12" dur="1750" fill="hold"/>
                                        <p:tgtEl>
                                          <p:spTgt spid="43"/>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2" presetClass="entr" presetSubtype="4"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1+#ppt_h/2"/>
                                          </p:val>
                                        </p:tav>
                                        <p:tav tm="100000">
                                          <p:val>
                                            <p:strVal val="#ppt_y"/>
                                          </p:val>
                                        </p:tav>
                                      </p:tavLst>
                                    </p:anim>
                                  </p:childTnLst>
                                </p:cTn>
                              </p:par>
                            </p:childTnLst>
                          </p:cTn>
                        </p:par>
                        <p:par>
                          <p:cTn id="18" fill="hold">
                            <p:stCondLst>
                              <p:cond delay="2500"/>
                            </p:stCondLst>
                            <p:childTnLst>
                              <p:par>
                                <p:cTn id="19" presetID="2" presetClass="entr" presetSubtype="4"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grpSp>
        <p:nvGrpSpPr>
          <p:cNvPr id="36" name="组合 35"/>
          <p:cNvGrpSpPr/>
          <p:nvPr/>
        </p:nvGrpSpPr>
        <p:grpSpPr>
          <a:xfrm>
            <a:off x="245449" y="262376"/>
            <a:ext cx="1857828" cy="1175657"/>
            <a:chOff x="10389960" y="290286"/>
            <a:chExt cx="1857828" cy="1175657"/>
          </a:xfrm>
        </p:grpSpPr>
        <p:pic>
          <p:nvPicPr>
            <p:cNvPr id="37" name="图片 36"/>
            <p:cNvPicPr>
              <a:picLocks noChangeAspect="1"/>
            </p:cNvPicPr>
            <p:nvPr/>
          </p:nvPicPr>
          <p:blipFill rotWithShape="1">
            <a:blip r:embed="rId1"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38" name="图片 37"/>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40" name="图片 39"/>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41" name="图片 40"/>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42" name="图片 41"/>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pic>
        <p:nvPicPr>
          <p:cNvPr id="18" name="图片 17"/>
          <p:cNvPicPr>
            <a:picLocks noChangeAspect="1"/>
          </p:cNvPicPr>
          <p:nvPr/>
        </p:nvPicPr>
        <p:blipFill rotWithShape="1">
          <a:blip r:embed="rId6" cstate="screen"/>
          <a:srcRect/>
          <a:stretch>
            <a:fillRect/>
          </a:stretch>
        </p:blipFill>
        <p:spPr>
          <a:xfrm>
            <a:off x="-832159" y="4135895"/>
            <a:ext cx="14846918" cy="3092450"/>
          </a:xfrm>
          <a:prstGeom prst="rect">
            <a:avLst/>
          </a:prstGeom>
        </p:spPr>
      </p:pic>
      <p:sp>
        <p:nvSpPr>
          <p:cNvPr id="25" name="任意多边形 1"/>
          <p:cNvSpPr/>
          <p:nvPr/>
        </p:nvSpPr>
        <p:spPr>
          <a:xfrm flipH="1">
            <a:off x="919975" y="2052984"/>
            <a:ext cx="3077787" cy="3522769"/>
          </a:xfrm>
          <a:custGeom>
            <a:avLst/>
            <a:gdLst>
              <a:gd name="connsiteX0" fmla="*/ 239843 w 3028013"/>
              <a:gd name="connsiteY0" fmla="*/ 914400 h 2908092"/>
              <a:gd name="connsiteX1" fmla="*/ 209862 w 3028013"/>
              <a:gd name="connsiteY1" fmla="*/ 1034322 h 2908092"/>
              <a:gd name="connsiteX2" fmla="*/ 164892 w 3028013"/>
              <a:gd name="connsiteY2" fmla="*/ 1079292 h 2908092"/>
              <a:gd name="connsiteX3" fmla="*/ 149902 w 3028013"/>
              <a:gd name="connsiteY3" fmla="*/ 1124263 h 2908092"/>
              <a:gd name="connsiteX4" fmla="*/ 164892 w 3028013"/>
              <a:gd name="connsiteY4" fmla="*/ 1214204 h 2908092"/>
              <a:gd name="connsiteX5" fmla="*/ 209862 w 3028013"/>
              <a:gd name="connsiteY5" fmla="*/ 1364105 h 2908092"/>
              <a:gd name="connsiteX6" fmla="*/ 239843 w 3028013"/>
              <a:gd name="connsiteY6" fmla="*/ 1394086 h 2908092"/>
              <a:gd name="connsiteX7" fmla="*/ 269823 w 3028013"/>
              <a:gd name="connsiteY7" fmla="*/ 1484027 h 2908092"/>
              <a:gd name="connsiteX8" fmla="*/ 314794 w 3028013"/>
              <a:gd name="connsiteY8" fmla="*/ 1528997 h 2908092"/>
              <a:gd name="connsiteX9" fmla="*/ 389744 w 3028013"/>
              <a:gd name="connsiteY9" fmla="*/ 1588958 h 2908092"/>
              <a:gd name="connsiteX10" fmla="*/ 374754 w 3028013"/>
              <a:gd name="connsiteY10" fmla="*/ 1663909 h 2908092"/>
              <a:gd name="connsiteX11" fmla="*/ 344774 w 3028013"/>
              <a:gd name="connsiteY11" fmla="*/ 1753850 h 2908092"/>
              <a:gd name="connsiteX12" fmla="*/ 299803 w 3028013"/>
              <a:gd name="connsiteY12" fmla="*/ 2143594 h 2908092"/>
              <a:gd name="connsiteX13" fmla="*/ 269823 w 3028013"/>
              <a:gd name="connsiteY13" fmla="*/ 2188564 h 2908092"/>
              <a:gd name="connsiteX14" fmla="*/ 254833 w 3028013"/>
              <a:gd name="connsiteY14" fmla="*/ 2233535 h 2908092"/>
              <a:gd name="connsiteX15" fmla="*/ 239843 w 3028013"/>
              <a:gd name="connsiteY15" fmla="*/ 2383437 h 2908092"/>
              <a:gd name="connsiteX16" fmla="*/ 284813 w 3028013"/>
              <a:gd name="connsiteY16" fmla="*/ 2413417 h 2908092"/>
              <a:gd name="connsiteX17" fmla="*/ 374754 w 3028013"/>
              <a:gd name="connsiteY17" fmla="*/ 2443397 h 2908092"/>
              <a:gd name="connsiteX18" fmla="*/ 449705 w 3028013"/>
              <a:gd name="connsiteY18" fmla="*/ 2488368 h 2908092"/>
              <a:gd name="connsiteX19" fmla="*/ 539646 w 3028013"/>
              <a:gd name="connsiteY19" fmla="*/ 2533338 h 2908092"/>
              <a:gd name="connsiteX20" fmla="*/ 584617 w 3028013"/>
              <a:gd name="connsiteY20" fmla="*/ 2623279 h 2908092"/>
              <a:gd name="connsiteX21" fmla="*/ 629587 w 3028013"/>
              <a:gd name="connsiteY21" fmla="*/ 2653259 h 2908092"/>
              <a:gd name="connsiteX22" fmla="*/ 689548 w 3028013"/>
              <a:gd name="connsiteY22" fmla="*/ 2713220 h 2908092"/>
              <a:gd name="connsiteX23" fmla="*/ 824459 w 3028013"/>
              <a:gd name="connsiteY23" fmla="*/ 2803161 h 2908092"/>
              <a:gd name="connsiteX24" fmla="*/ 914400 w 3028013"/>
              <a:gd name="connsiteY24" fmla="*/ 2863122 h 2908092"/>
              <a:gd name="connsiteX25" fmla="*/ 959371 w 3028013"/>
              <a:gd name="connsiteY25" fmla="*/ 2893102 h 2908092"/>
              <a:gd name="connsiteX26" fmla="*/ 1019331 w 3028013"/>
              <a:gd name="connsiteY26" fmla="*/ 2908092 h 2908092"/>
              <a:gd name="connsiteX27" fmla="*/ 1199213 w 3028013"/>
              <a:gd name="connsiteY27" fmla="*/ 2893102 h 2908092"/>
              <a:gd name="connsiteX28" fmla="*/ 1244184 w 3028013"/>
              <a:gd name="connsiteY28" fmla="*/ 2878112 h 2908092"/>
              <a:gd name="connsiteX29" fmla="*/ 1349115 w 3028013"/>
              <a:gd name="connsiteY29" fmla="*/ 2863122 h 2908092"/>
              <a:gd name="connsiteX30" fmla="*/ 1439056 w 3028013"/>
              <a:gd name="connsiteY30" fmla="*/ 2848132 h 2908092"/>
              <a:gd name="connsiteX31" fmla="*/ 1828800 w 3028013"/>
              <a:gd name="connsiteY31" fmla="*/ 2833141 h 2908092"/>
              <a:gd name="connsiteX32" fmla="*/ 2023672 w 3028013"/>
              <a:gd name="connsiteY32" fmla="*/ 2818151 h 2908092"/>
              <a:gd name="connsiteX33" fmla="*/ 2218544 w 3028013"/>
              <a:gd name="connsiteY33" fmla="*/ 2773181 h 2908092"/>
              <a:gd name="connsiteX34" fmla="*/ 2248525 w 3028013"/>
              <a:gd name="connsiteY34" fmla="*/ 2743200 h 2908092"/>
              <a:gd name="connsiteX35" fmla="*/ 2353456 w 3028013"/>
              <a:gd name="connsiteY35" fmla="*/ 2653259 h 2908092"/>
              <a:gd name="connsiteX36" fmla="*/ 2413417 w 3028013"/>
              <a:gd name="connsiteY36" fmla="*/ 2563318 h 2908092"/>
              <a:gd name="connsiteX37" fmla="*/ 2428407 w 3028013"/>
              <a:gd name="connsiteY37" fmla="*/ 2518348 h 2908092"/>
              <a:gd name="connsiteX38" fmla="*/ 2488367 w 3028013"/>
              <a:gd name="connsiteY38" fmla="*/ 2428407 h 2908092"/>
              <a:gd name="connsiteX39" fmla="*/ 2533338 w 3028013"/>
              <a:gd name="connsiteY39" fmla="*/ 2353456 h 2908092"/>
              <a:gd name="connsiteX40" fmla="*/ 2593299 w 3028013"/>
              <a:gd name="connsiteY40" fmla="*/ 2233535 h 2908092"/>
              <a:gd name="connsiteX41" fmla="*/ 2638269 w 3028013"/>
              <a:gd name="connsiteY41" fmla="*/ 2203555 h 2908092"/>
              <a:gd name="connsiteX42" fmla="*/ 2668249 w 3028013"/>
              <a:gd name="connsiteY42" fmla="*/ 2158584 h 2908092"/>
              <a:gd name="connsiteX43" fmla="*/ 2728210 w 3028013"/>
              <a:gd name="connsiteY43" fmla="*/ 2083633 h 2908092"/>
              <a:gd name="connsiteX44" fmla="*/ 2743200 w 3028013"/>
              <a:gd name="connsiteY44" fmla="*/ 2038663 h 2908092"/>
              <a:gd name="connsiteX45" fmla="*/ 2803161 w 3028013"/>
              <a:gd name="connsiteY45" fmla="*/ 1978702 h 2908092"/>
              <a:gd name="connsiteX46" fmla="*/ 2833141 w 3028013"/>
              <a:gd name="connsiteY46" fmla="*/ 1933732 h 2908092"/>
              <a:gd name="connsiteX47" fmla="*/ 2893102 w 3028013"/>
              <a:gd name="connsiteY47" fmla="*/ 1873771 h 2908092"/>
              <a:gd name="connsiteX48" fmla="*/ 2983043 w 3028013"/>
              <a:gd name="connsiteY48" fmla="*/ 1753850 h 2908092"/>
              <a:gd name="connsiteX49" fmla="*/ 3028013 w 3028013"/>
              <a:gd name="connsiteY49" fmla="*/ 1573968 h 2908092"/>
              <a:gd name="connsiteX50" fmla="*/ 3013023 w 3028013"/>
              <a:gd name="connsiteY50" fmla="*/ 1274164 h 2908092"/>
              <a:gd name="connsiteX51" fmla="*/ 2968053 w 3028013"/>
              <a:gd name="connsiteY51" fmla="*/ 1259174 h 2908092"/>
              <a:gd name="connsiteX52" fmla="*/ 2833141 w 3028013"/>
              <a:gd name="connsiteY52" fmla="*/ 1214204 h 2908092"/>
              <a:gd name="connsiteX53" fmla="*/ 2803161 w 3028013"/>
              <a:gd name="connsiteY53" fmla="*/ 1169233 h 2908092"/>
              <a:gd name="connsiteX54" fmla="*/ 2743200 w 3028013"/>
              <a:gd name="connsiteY54" fmla="*/ 1094282 h 2908092"/>
              <a:gd name="connsiteX55" fmla="*/ 2713220 w 3028013"/>
              <a:gd name="connsiteY55" fmla="*/ 1004341 h 2908092"/>
              <a:gd name="connsiteX56" fmla="*/ 2638269 w 3028013"/>
              <a:gd name="connsiteY56" fmla="*/ 779489 h 2908092"/>
              <a:gd name="connsiteX57" fmla="*/ 2578308 w 3028013"/>
              <a:gd name="connsiteY57" fmla="*/ 599607 h 2908092"/>
              <a:gd name="connsiteX58" fmla="*/ 2563318 w 3028013"/>
              <a:gd name="connsiteY58" fmla="*/ 554637 h 2908092"/>
              <a:gd name="connsiteX59" fmla="*/ 2503358 w 3028013"/>
              <a:gd name="connsiteY59" fmla="*/ 479686 h 2908092"/>
              <a:gd name="connsiteX60" fmla="*/ 2428407 w 3028013"/>
              <a:gd name="connsiteY60" fmla="*/ 404735 h 2908092"/>
              <a:gd name="connsiteX61" fmla="*/ 2398426 w 3028013"/>
              <a:gd name="connsiteY61" fmla="*/ 374755 h 2908092"/>
              <a:gd name="connsiteX62" fmla="*/ 2368446 w 3028013"/>
              <a:gd name="connsiteY62" fmla="*/ 329784 h 2908092"/>
              <a:gd name="connsiteX63" fmla="*/ 2323476 w 3028013"/>
              <a:gd name="connsiteY63" fmla="*/ 299804 h 2908092"/>
              <a:gd name="connsiteX64" fmla="*/ 2248525 w 3028013"/>
              <a:gd name="connsiteY64" fmla="*/ 224853 h 2908092"/>
              <a:gd name="connsiteX65" fmla="*/ 2218544 w 3028013"/>
              <a:gd name="connsiteY65" fmla="*/ 194873 h 2908092"/>
              <a:gd name="connsiteX66" fmla="*/ 2188564 w 3028013"/>
              <a:gd name="connsiteY66" fmla="*/ 164892 h 2908092"/>
              <a:gd name="connsiteX67" fmla="*/ 2143594 w 3028013"/>
              <a:gd name="connsiteY67" fmla="*/ 149902 h 2908092"/>
              <a:gd name="connsiteX68" fmla="*/ 2053653 w 3028013"/>
              <a:gd name="connsiteY68" fmla="*/ 104932 h 2908092"/>
              <a:gd name="connsiteX69" fmla="*/ 2023672 w 3028013"/>
              <a:gd name="connsiteY69" fmla="*/ 74951 h 2908092"/>
              <a:gd name="connsiteX70" fmla="*/ 1918741 w 3028013"/>
              <a:gd name="connsiteY70" fmla="*/ 44971 h 2908092"/>
              <a:gd name="connsiteX71" fmla="*/ 1663908 w 3028013"/>
              <a:gd name="connsiteY71" fmla="*/ 14991 h 2908092"/>
              <a:gd name="connsiteX72" fmla="*/ 1528997 w 3028013"/>
              <a:gd name="connsiteY72" fmla="*/ 0 h 2908092"/>
              <a:gd name="connsiteX73" fmla="*/ 1094282 w 3028013"/>
              <a:gd name="connsiteY73" fmla="*/ 14991 h 2908092"/>
              <a:gd name="connsiteX74" fmla="*/ 1004341 w 3028013"/>
              <a:gd name="connsiteY74" fmla="*/ 44971 h 2908092"/>
              <a:gd name="connsiteX75" fmla="*/ 914400 w 3028013"/>
              <a:gd name="connsiteY75" fmla="*/ 59961 h 2908092"/>
              <a:gd name="connsiteX76" fmla="*/ 809469 w 3028013"/>
              <a:gd name="connsiteY76" fmla="*/ 89941 h 2908092"/>
              <a:gd name="connsiteX77" fmla="*/ 764499 w 3028013"/>
              <a:gd name="connsiteY77" fmla="*/ 104932 h 2908092"/>
              <a:gd name="connsiteX78" fmla="*/ 689548 w 3028013"/>
              <a:gd name="connsiteY78" fmla="*/ 149902 h 2908092"/>
              <a:gd name="connsiteX79" fmla="*/ 659567 w 3028013"/>
              <a:gd name="connsiteY79" fmla="*/ 179882 h 2908092"/>
              <a:gd name="connsiteX80" fmla="*/ 194872 w 3028013"/>
              <a:gd name="connsiteY80" fmla="*/ 179882 h 2908092"/>
              <a:gd name="connsiteX81" fmla="*/ 149902 w 3028013"/>
              <a:gd name="connsiteY81" fmla="*/ 194873 h 2908092"/>
              <a:gd name="connsiteX82" fmla="*/ 104931 w 3028013"/>
              <a:gd name="connsiteY82" fmla="*/ 284814 h 2908092"/>
              <a:gd name="connsiteX83" fmla="*/ 29980 w 3028013"/>
              <a:gd name="connsiteY83" fmla="*/ 374755 h 2908092"/>
              <a:gd name="connsiteX84" fmla="*/ 14990 w 3028013"/>
              <a:gd name="connsiteY84" fmla="*/ 434715 h 2908092"/>
              <a:gd name="connsiteX85" fmla="*/ 0 w 3028013"/>
              <a:gd name="connsiteY85" fmla="*/ 479686 h 2908092"/>
              <a:gd name="connsiteX86" fmla="*/ 44971 w 3028013"/>
              <a:gd name="connsiteY86" fmla="*/ 734518 h 2908092"/>
              <a:gd name="connsiteX87" fmla="*/ 74951 w 3028013"/>
              <a:gd name="connsiteY87" fmla="*/ 764499 h 2908092"/>
              <a:gd name="connsiteX88" fmla="*/ 104931 w 3028013"/>
              <a:gd name="connsiteY88" fmla="*/ 854440 h 2908092"/>
              <a:gd name="connsiteX89" fmla="*/ 119921 w 3028013"/>
              <a:gd name="connsiteY89" fmla="*/ 899410 h 2908092"/>
              <a:gd name="connsiteX90" fmla="*/ 149902 w 3028013"/>
              <a:gd name="connsiteY90" fmla="*/ 1004341 h 2908092"/>
              <a:gd name="connsiteX91" fmla="*/ 179882 w 3028013"/>
              <a:gd name="connsiteY91" fmla="*/ 1034322 h 2908092"/>
              <a:gd name="connsiteX92" fmla="*/ 224853 w 3028013"/>
              <a:gd name="connsiteY92" fmla="*/ 1064302 h 2908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3028013" h="2908092">
                <a:moveTo>
                  <a:pt x="239843" y="914400"/>
                </a:moveTo>
                <a:cubicBezTo>
                  <a:pt x="237680" y="925216"/>
                  <a:pt x="223033" y="1014565"/>
                  <a:pt x="209862" y="1034322"/>
                </a:cubicBezTo>
                <a:cubicBezTo>
                  <a:pt x="198103" y="1051961"/>
                  <a:pt x="179882" y="1064302"/>
                  <a:pt x="164892" y="1079292"/>
                </a:cubicBezTo>
                <a:cubicBezTo>
                  <a:pt x="159895" y="1094282"/>
                  <a:pt x="149902" y="1108462"/>
                  <a:pt x="149902" y="1124263"/>
                </a:cubicBezTo>
                <a:cubicBezTo>
                  <a:pt x="149902" y="1154657"/>
                  <a:pt x="158931" y="1184400"/>
                  <a:pt x="164892" y="1214204"/>
                </a:cubicBezTo>
                <a:cubicBezTo>
                  <a:pt x="169987" y="1239679"/>
                  <a:pt x="200303" y="1354546"/>
                  <a:pt x="209862" y="1364105"/>
                </a:cubicBezTo>
                <a:lnTo>
                  <a:pt x="239843" y="1394086"/>
                </a:lnTo>
                <a:cubicBezTo>
                  <a:pt x="249836" y="1424066"/>
                  <a:pt x="247477" y="1461681"/>
                  <a:pt x="269823" y="1484027"/>
                </a:cubicBezTo>
                <a:cubicBezTo>
                  <a:pt x="284813" y="1499017"/>
                  <a:pt x="298508" y="1515426"/>
                  <a:pt x="314794" y="1528997"/>
                </a:cubicBezTo>
                <a:cubicBezTo>
                  <a:pt x="428235" y="1623530"/>
                  <a:pt x="302536" y="1501747"/>
                  <a:pt x="389744" y="1588958"/>
                </a:cubicBezTo>
                <a:cubicBezTo>
                  <a:pt x="384747" y="1613942"/>
                  <a:pt x="381458" y="1639328"/>
                  <a:pt x="374754" y="1663909"/>
                </a:cubicBezTo>
                <a:cubicBezTo>
                  <a:pt x="366439" y="1694398"/>
                  <a:pt x="344774" y="1753850"/>
                  <a:pt x="344774" y="1753850"/>
                </a:cubicBezTo>
                <a:cubicBezTo>
                  <a:pt x="344025" y="1768832"/>
                  <a:pt x="356430" y="2058654"/>
                  <a:pt x="299803" y="2143594"/>
                </a:cubicBezTo>
                <a:lnTo>
                  <a:pt x="269823" y="2188564"/>
                </a:lnTo>
                <a:cubicBezTo>
                  <a:pt x="264826" y="2203554"/>
                  <a:pt x="261899" y="2219402"/>
                  <a:pt x="254833" y="2233535"/>
                </a:cubicBezTo>
                <a:cubicBezTo>
                  <a:pt x="221082" y="2301039"/>
                  <a:pt x="191264" y="2274134"/>
                  <a:pt x="239843" y="2383437"/>
                </a:cubicBezTo>
                <a:cubicBezTo>
                  <a:pt x="247160" y="2399900"/>
                  <a:pt x="268350" y="2406100"/>
                  <a:pt x="284813" y="2413417"/>
                </a:cubicBezTo>
                <a:cubicBezTo>
                  <a:pt x="313691" y="2426252"/>
                  <a:pt x="374754" y="2443397"/>
                  <a:pt x="374754" y="2443397"/>
                </a:cubicBezTo>
                <a:cubicBezTo>
                  <a:pt x="433313" y="2501954"/>
                  <a:pt x="371869" y="2449449"/>
                  <a:pt x="449705" y="2488368"/>
                </a:cubicBezTo>
                <a:cubicBezTo>
                  <a:pt x="565932" y="2546482"/>
                  <a:pt x="426620" y="2495663"/>
                  <a:pt x="539646" y="2533338"/>
                </a:cubicBezTo>
                <a:cubicBezTo>
                  <a:pt x="551838" y="2569916"/>
                  <a:pt x="555556" y="2594219"/>
                  <a:pt x="584617" y="2623279"/>
                </a:cubicBezTo>
                <a:cubicBezTo>
                  <a:pt x="597356" y="2636018"/>
                  <a:pt x="615908" y="2641535"/>
                  <a:pt x="629587" y="2653259"/>
                </a:cubicBezTo>
                <a:cubicBezTo>
                  <a:pt x="651048" y="2671654"/>
                  <a:pt x="666029" y="2697541"/>
                  <a:pt x="689548" y="2713220"/>
                </a:cubicBezTo>
                <a:lnTo>
                  <a:pt x="824459" y="2803161"/>
                </a:lnTo>
                <a:lnTo>
                  <a:pt x="914400" y="2863122"/>
                </a:lnTo>
                <a:cubicBezTo>
                  <a:pt x="929390" y="2873116"/>
                  <a:pt x="941893" y="2888732"/>
                  <a:pt x="959371" y="2893102"/>
                </a:cubicBezTo>
                <a:lnTo>
                  <a:pt x="1019331" y="2908092"/>
                </a:lnTo>
                <a:cubicBezTo>
                  <a:pt x="1079292" y="2903095"/>
                  <a:pt x="1139572" y="2901054"/>
                  <a:pt x="1199213" y="2893102"/>
                </a:cubicBezTo>
                <a:cubicBezTo>
                  <a:pt x="1214876" y="2891014"/>
                  <a:pt x="1228690" y="2881211"/>
                  <a:pt x="1244184" y="2878112"/>
                </a:cubicBezTo>
                <a:cubicBezTo>
                  <a:pt x="1278830" y="2871183"/>
                  <a:pt x="1314194" y="2868494"/>
                  <a:pt x="1349115" y="2863122"/>
                </a:cubicBezTo>
                <a:cubicBezTo>
                  <a:pt x="1379155" y="2858500"/>
                  <a:pt x="1408721" y="2850028"/>
                  <a:pt x="1439056" y="2848132"/>
                </a:cubicBezTo>
                <a:cubicBezTo>
                  <a:pt x="1568814" y="2840022"/>
                  <a:pt x="1698960" y="2839800"/>
                  <a:pt x="1828800" y="2833141"/>
                </a:cubicBezTo>
                <a:cubicBezTo>
                  <a:pt x="1893864" y="2829804"/>
                  <a:pt x="1958715" y="2823148"/>
                  <a:pt x="2023672" y="2818151"/>
                </a:cubicBezTo>
                <a:cubicBezTo>
                  <a:pt x="2189068" y="2785072"/>
                  <a:pt x="2125232" y="2804285"/>
                  <a:pt x="2218544" y="2773181"/>
                </a:cubicBezTo>
                <a:cubicBezTo>
                  <a:pt x="2228538" y="2763187"/>
                  <a:pt x="2237489" y="2752029"/>
                  <a:pt x="2248525" y="2743200"/>
                </a:cubicBezTo>
                <a:cubicBezTo>
                  <a:pt x="2296962" y="2704450"/>
                  <a:pt x="2312216" y="2715119"/>
                  <a:pt x="2353456" y="2653259"/>
                </a:cubicBezTo>
                <a:lnTo>
                  <a:pt x="2413417" y="2563318"/>
                </a:lnTo>
                <a:cubicBezTo>
                  <a:pt x="2418414" y="2548328"/>
                  <a:pt x="2420733" y="2532160"/>
                  <a:pt x="2428407" y="2518348"/>
                </a:cubicBezTo>
                <a:cubicBezTo>
                  <a:pt x="2445905" y="2486851"/>
                  <a:pt x="2476972" y="2462589"/>
                  <a:pt x="2488367" y="2428407"/>
                </a:cubicBezTo>
                <a:cubicBezTo>
                  <a:pt x="2507827" y="2370029"/>
                  <a:pt x="2492185" y="2394610"/>
                  <a:pt x="2533338" y="2353456"/>
                </a:cubicBezTo>
                <a:cubicBezTo>
                  <a:pt x="2557152" y="2282014"/>
                  <a:pt x="2545728" y="2271591"/>
                  <a:pt x="2593299" y="2233535"/>
                </a:cubicBezTo>
                <a:cubicBezTo>
                  <a:pt x="2607367" y="2222281"/>
                  <a:pt x="2623279" y="2213548"/>
                  <a:pt x="2638269" y="2203555"/>
                </a:cubicBezTo>
                <a:cubicBezTo>
                  <a:pt x="2648262" y="2188565"/>
                  <a:pt x="2656994" y="2172652"/>
                  <a:pt x="2668249" y="2158584"/>
                </a:cubicBezTo>
                <a:cubicBezTo>
                  <a:pt x="2705433" y="2112104"/>
                  <a:pt x="2697448" y="2145158"/>
                  <a:pt x="2728210" y="2083633"/>
                </a:cubicBezTo>
                <a:cubicBezTo>
                  <a:pt x="2735276" y="2069500"/>
                  <a:pt x="2734016" y="2051521"/>
                  <a:pt x="2743200" y="2038663"/>
                </a:cubicBezTo>
                <a:cubicBezTo>
                  <a:pt x="2759629" y="2015662"/>
                  <a:pt x="2787482" y="2002221"/>
                  <a:pt x="2803161" y="1978702"/>
                </a:cubicBezTo>
                <a:cubicBezTo>
                  <a:pt x="2813154" y="1963712"/>
                  <a:pt x="2821417" y="1947411"/>
                  <a:pt x="2833141" y="1933732"/>
                </a:cubicBezTo>
                <a:cubicBezTo>
                  <a:pt x="2851536" y="1912271"/>
                  <a:pt x="2877423" y="1897290"/>
                  <a:pt x="2893102" y="1873771"/>
                </a:cubicBezTo>
                <a:cubicBezTo>
                  <a:pt x="2960901" y="1772071"/>
                  <a:pt x="2927583" y="1809308"/>
                  <a:pt x="2983043" y="1753850"/>
                </a:cubicBezTo>
                <a:cubicBezTo>
                  <a:pt x="3022634" y="1635075"/>
                  <a:pt x="3007828" y="1695081"/>
                  <a:pt x="3028013" y="1573968"/>
                </a:cubicBezTo>
                <a:cubicBezTo>
                  <a:pt x="3023016" y="1474033"/>
                  <a:pt x="3031745" y="1372456"/>
                  <a:pt x="3013023" y="1274164"/>
                </a:cubicBezTo>
                <a:cubicBezTo>
                  <a:pt x="3010067" y="1258642"/>
                  <a:pt x="2981602" y="1267303"/>
                  <a:pt x="2968053" y="1259174"/>
                </a:cubicBezTo>
                <a:cubicBezTo>
                  <a:pt x="2864996" y="1197341"/>
                  <a:pt x="3072292" y="1248368"/>
                  <a:pt x="2833141" y="1214204"/>
                </a:cubicBezTo>
                <a:cubicBezTo>
                  <a:pt x="2823148" y="1199214"/>
                  <a:pt x="2814416" y="1183301"/>
                  <a:pt x="2803161" y="1169233"/>
                </a:cubicBezTo>
                <a:cubicBezTo>
                  <a:pt x="2772010" y="1130294"/>
                  <a:pt x="2766272" y="1146194"/>
                  <a:pt x="2743200" y="1094282"/>
                </a:cubicBezTo>
                <a:cubicBezTo>
                  <a:pt x="2730365" y="1065404"/>
                  <a:pt x="2723213" y="1034321"/>
                  <a:pt x="2713220" y="1004341"/>
                </a:cubicBezTo>
                <a:lnTo>
                  <a:pt x="2638269" y="779489"/>
                </a:lnTo>
                <a:lnTo>
                  <a:pt x="2578308" y="599607"/>
                </a:lnTo>
                <a:cubicBezTo>
                  <a:pt x="2573311" y="584617"/>
                  <a:pt x="2574491" y="565810"/>
                  <a:pt x="2563318" y="554637"/>
                </a:cubicBezTo>
                <a:cubicBezTo>
                  <a:pt x="2446409" y="437724"/>
                  <a:pt x="2635750" y="630991"/>
                  <a:pt x="2503358" y="479686"/>
                </a:cubicBezTo>
                <a:cubicBezTo>
                  <a:pt x="2480092" y="453096"/>
                  <a:pt x="2453391" y="429719"/>
                  <a:pt x="2428407" y="404735"/>
                </a:cubicBezTo>
                <a:cubicBezTo>
                  <a:pt x="2418413" y="394742"/>
                  <a:pt x="2406265" y="386514"/>
                  <a:pt x="2398426" y="374755"/>
                </a:cubicBezTo>
                <a:cubicBezTo>
                  <a:pt x="2388433" y="359765"/>
                  <a:pt x="2381185" y="342523"/>
                  <a:pt x="2368446" y="329784"/>
                </a:cubicBezTo>
                <a:cubicBezTo>
                  <a:pt x="2355707" y="317045"/>
                  <a:pt x="2337034" y="311667"/>
                  <a:pt x="2323476" y="299804"/>
                </a:cubicBezTo>
                <a:cubicBezTo>
                  <a:pt x="2296886" y="276538"/>
                  <a:pt x="2273509" y="249837"/>
                  <a:pt x="2248525" y="224853"/>
                </a:cubicBezTo>
                <a:lnTo>
                  <a:pt x="2218544" y="194873"/>
                </a:lnTo>
                <a:cubicBezTo>
                  <a:pt x="2208550" y="184879"/>
                  <a:pt x="2201972" y="169361"/>
                  <a:pt x="2188564" y="164892"/>
                </a:cubicBezTo>
                <a:cubicBezTo>
                  <a:pt x="2173574" y="159895"/>
                  <a:pt x="2157727" y="156968"/>
                  <a:pt x="2143594" y="149902"/>
                </a:cubicBezTo>
                <a:cubicBezTo>
                  <a:pt x="2027359" y="91785"/>
                  <a:pt x="2166686" y="142610"/>
                  <a:pt x="2053653" y="104932"/>
                </a:cubicBezTo>
                <a:cubicBezTo>
                  <a:pt x="2043659" y="94938"/>
                  <a:pt x="2035791" y="82223"/>
                  <a:pt x="2023672" y="74951"/>
                </a:cubicBezTo>
                <a:cubicBezTo>
                  <a:pt x="2008943" y="66113"/>
                  <a:pt x="1929118" y="47277"/>
                  <a:pt x="1918741" y="44971"/>
                </a:cubicBezTo>
                <a:cubicBezTo>
                  <a:pt x="1800080" y="18602"/>
                  <a:pt x="1833072" y="31102"/>
                  <a:pt x="1663908" y="14991"/>
                </a:cubicBezTo>
                <a:cubicBezTo>
                  <a:pt x="1618865" y="10701"/>
                  <a:pt x="1573967" y="4997"/>
                  <a:pt x="1528997" y="0"/>
                </a:cubicBezTo>
                <a:cubicBezTo>
                  <a:pt x="1384092" y="4997"/>
                  <a:pt x="1238743" y="2608"/>
                  <a:pt x="1094282" y="14991"/>
                </a:cubicBezTo>
                <a:cubicBezTo>
                  <a:pt x="1062795" y="17690"/>
                  <a:pt x="1035513" y="39776"/>
                  <a:pt x="1004341" y="44971"/>
                </a:cubicBezTo>
                <a:lnTo>
                  <a:pt x="914400" y="59961"/>
                </a:lnTo>
                <a:cubicBezTo>
                  <a:pt x="806558" y="95908"/>
                  <a:pt x="941252" y="52288"/>
                  <a:pt x="809469" y="89941"/>
                </a:cubicBezTo>
                <a:cubicBezTo>
                  <a:pt x="794276" y="94282"/>
                  <a:pt x="779489" y="99935"/>
                  <a:pt x="764499" y="104932"/>
                </a:cubicBezTo>
                <a:cubicBezTo>
                  <a:pt x="688533" y="180895"/>
                  <a:pt x="786845" y="91524"/>
                  <a:pt x="689548" y="149902"/>
                </a:cubicBezTo>
                <a:cubicBezTo>
                  <a:pt x="677429" y="157173"/>
                  <a:pt x="669561" y="169889"/>
                  <a:pt x="659567" y="179882"/>
                </a:cubicBezTo>
                <a:cubicBezTo>
                  <a:pt x="444245" y="170910"/>
                  <a:pt x="365711" y="145713"/>
                  <a:pt x="194872" y="179882"/>
                </a:cubicBezTo>
                <a:cubicBezTo>
                  <a:pt x="179378" y="182981"/>
                  <a:pt x="164892" y="189876"/>
                  <a:pt x="149902" y="194873"/>
                </a:cubicBezTo>
                <a:cubicBezTo>
                  <a:pt x="63987" y="323741"/>
                  <a:pt x="166988" y="160699"/>
                  <a:pt x="104931" y="284814"/>
                </a:cubicBezTo>
                <a:cubicBezTo>
                  <a:pt x="84062" y="326553"/>
                  <a:pt x="63132" y="341603"/>
                  <a:pt x="29980" y="374755"/>
                </a:cubicBezTo>
                <a:cubicBezTo>
                  <a:pt x="24983" y="394742"/>
                  <a:pt x="20650" y="414906"/>
                  <a:pt x="14990" y="434715"/>
                </a:cubicBezTo>
                <a:cubicBezTo>
                  <a:pt x="10649" y="449908"/>
                  <a:pt x="0" y="463885"/>
                  <a:pt x="0" y="479686"/>
                </a:cubicBezTo>
                <a:cubicBezTo>
                  <a:pt x="0" y="492527"/>
                  <a:pt x="7759" y="697304"/>
                  <a:pt x="44971" y="734518"/>
                </a:cubicBezTo>
                <a:lnTo>
                  <a:pt x="74951" y="764499"/>
                </a:lnTo>
                <a:lnTo>
                  <a:pt x="104931" y="854440"/>
                </a:lnTo>
                <a:cubicBezTo>
                  <a:pt x="109928" y="869430"/>
                  <a:pt x="116089" y="884081"/>
                  <a:pt x="119921" y="899410"/>
                </a:cubicBezTo>
                <a:cubicBezTo>
                  <a:pt x="122721" y="910608"/>
                  <a:pt x="140687" y="988982"/>
                  <a:pt x="149902" y="1004341"/>
                </a:cubicBezTo>
                <a:cubicBezTo>
                  <a:pt x="157173" y="1016460"/>
                  <a:pt x="168846" y="1025493"/>
                  <a:pt x="179882" y="1034322"/>
                </a:cubicBezTo>
                <a:cubicBezTo>
                  <a:pt x="193950" y="1045577"/>
                  <a:pt x="224853" y="1064302"/>
                  <a:pt x="224853" y="1064302"/>
                </a:cubicBezTo>
              </a:path>
            </a:pathLst>
          </a:custGeom>
          <a:solidFill>
            <a:srgbClr val="FFFFFF">
              <a:lumMod val="65000"/>
              <a:alpha val="50000"/>
            </a:srgbClr>
          </a:solidFill>
          <a:ln w="25400" cap="flat" cmpd="sng" algn="ctr">
            <a:noFill/>
            <a:prstDash val="solid"/>
          </a:ln>
          <a:effectLst>
            <a:softEdge rad="63500"/>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等线" panose="02010600030101010101" charset="-122"/>
              <a:ea typeface="等线" panose="02010600030101010101" charset="-122"/>
              <a:cs typeface="+mn-ea"/>
              <a:sym typeface="+mn-lt"/>
            </a:endParaRPr>
          </a:p>
        </p:txBody>
      </p:sp>
      <p:sp>
        <p:nvSpPr>
          <p:cNvPr id="30" name="矩形 29"/>
          <p:cNvSpPr/>
          <p:nvPr/>
        </p:nvSpPr>
        <p:spPr>
          <a:xfrm>
            <a:off x="4380539" y="857025"/>
            <a:ext cx="7260009" cy="6000750"/>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     </a:t>
            </a:r>
            <a:r>
              <a:rPr kumimoji="0" lang="zh-CN" altLang="en-US" sz="24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在</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上个世纪最后十年出生的那批人，被称为90后的那群孩子们，也开始步入而立之年。</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zh-CN" altLang="en-US" sz="24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    在</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这场战争中，他们穿上防护服，学着当年大人的样子开始救人。只是战争过后，有的人却再也回不来了。</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zh-CN" altLang="en-US" sz="24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    生于</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互联网时代，长于世纪交迭，一路上，他们遭遇过很多误解。这场疫情，开始让整个世界重新认识中国的90后。</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p:txBody>
      </p:sp>
      <p:pic>
        <p:nvPicPr>
          <p:cNvPr id="35" name="图片 34"/>
          <p:cNvPicPr>
            <a:picLocks noChangeAspect="1"/>
          </p:cNvPicPr>
          <p:nvPr/>
        </p:nvPicPr>
        <p:blipFill>
          <a:blip r:embed="rId7">
            <a:extLst>
              <a:ext uri="{28A0092B-C50C-407E-A947-70E740481C1C}">
                <a14:useLocalDpi xmlns:a14="http://schemas.microsoft.com/office/drawing/2010/main" val="0"/>
              </a:ext>
            </a:extLst>
          </a:blip>
          <a:srcRect l="45187" t="2433" r="22307" b="1890"/>
          <a:stretch>
            <a:fillRect/>
          </a:stretch>
        </p:blipFill>
        <p:spPr>
          <a:xfrm>
            <a:off x="1192094" y="2375276"/>
            <a:ext cx="2533548" cy="3173448"/>
          </a:xfrm>
          <a:custGeom>
            <a:avLst/>
            <a:gdLst>
              <a:gd name="connsiteX0" fmla="*/ 2164073 w 2533548"/>
              <a:gd name="connsiteY0" fmla="*/ 0 h 3173448"/>
              <a:gd name="connsiteX1" fmla="*/ 2243246 w 2533548"/>
              <a:gd name="connsiteY1" fmla="*/ 54246 h 3173448"/>
              <a:gd name="connsiteX2" fmla="*/ 2322419 w 2533548"/>
              <a:gd name="connsiteY2" fmla="*/ 81370 h 3173448"/>
              <a:gd name="connsiteX3" fmla="*/ 2375201 w 2533548"/>
              <a:gd name="connsiteY3" fmla="*/ 216988 h 3173448"/>
              <a:gd name="connsiteX4" fmla="*/ 2344478 w 2533548"/>
              <a:gd name="connsiteY4" fmla="*/ 187436 h 3173448"/>
              <a:gd name="connsiteX5" fmla="*/ 2306482 w 2533548"/>
              <a:gd name="connsiteY5" fmla="*/ 167549 h 3173448"/>
              <a:gd name="connsiteX6" fmla="*/ 2111292 w 2533548"/>
              <a:gd name="connsiteY6" fmla="*/ 27123 h 3173448"/>
              <a:gd name="connsiteX7" fmla="*/ 2216855 w 2533548"/>
              <a:gd name="connsiteY7" fmla="*/ 135618 h 3173448"/>
              <a:gd name="connsiteX8" fmla="*/ 2302002 w 2533548"/>
              <a:gd name="connsiteY8" fmla="*/ 165205 h 3173448"/>
              <a:gd name="connsiteX9" fmla="*/ 2306482 w 2533548"/>
              <a:gd name="connsiteY9" fmla="*/ 167549 h 3173448"/>
              <a:gd name="connsiteX10" fmla="*/ 2375201 w 2533548"/>
              <a:gd name="connsiteY10" fmla="*/ 216988 h 3173448"/>
              <a:gd name="connsiteX11" fmla="*/ 2401592 w 2533548"/>
              <a:gd name="connsiteY11" fmla="*/ 325482 h 3173448"/>
              <a:gd name="connsiteX12" fmla="*/ 2427985 w 2533548"/>
              <a:gd name="connsiteY12" fmla="*/ 406852 h 3173448"/>
              <a:gd name="connsiteX13" fmla="*/ 2375201 w 2533548"/>
              <a:gd name="connsiteY13" fmla="*/ 732334 h 3173448"/>
              <a:gd name="connsiteX14" fmla="*/ 2401592 w 2533548"/>
              <a:gd name="connsiteY14" fmla="*/ 895075 h 3173448"/>
              <a:gd name="connsiteX15" fmla="*/ 2480766 w 2533548"/>
              <a:gd name="connsiteY15" fmla="*/ 1057815 h 3173448"/>
              <a:gd name="connsiteX16" fmla="*/ 2533548 w 2533548"/>
              <a:gd name="connsiteY16" fmla="*/ 1247682 h 3173448"/>
              <a:gd name="connsiteX17" fmla="*/ 2507157 w 2533548"/>
              <a:gd name="connsiteY17" fmla="*/ 1329051 h 3173448"/>
              <a:gd name="connsiteX18" fmla="*/ 2427985 w 2533548"/>
              <a:gd name="connsiteY18" fmla="*/ 1383298 h 3173448"/>
              <a:gd name="connsiteX19" fmla="*/ 2375201 w 2533548"/>
              <a:gd name="connsiteY19" fmla="*/ 1437546 h 3173448"/>
              <a:gd name="connsiteX20" fmla="*/ 2296028 w 2533548"/>
              <a:gd name="connsiteY20" fmla="*/ 1464669 h 3173448"/>
              <a:gd name="connsiteX21" fmla="*/ 2216855 w 2533548"/>
              <a:gd name="connsiteY21" fmla="*/ 1708780 h 3173448"/>
              <a:gd name="connsiteX22" fmla="*/ 2296028 w 2533548"/>
              <a:gd name="connsiteY22" fmla="*/ 1844397 h 3173448"/>
              <a:gd name="connsiteX23" fmla="*/ 2348810 w 2533548"/>
              <a:gd name="connsiteY23" fmla="*/ 2007138 h 3173448"/>
              <a:gd name="connsiteX24" fmla="*/ 2401592 w 2533548"/>
              <a:gd name="connsiteY24" fmla="*/ 2251251 h 3173448"/>
              <a:gd name="connsiteX25" fmla="*/ 2454376 w 2533548"/>
              <a:gd name="connsiteY25" fmla="*/ 2305497 h 3173448"/>
              <a:gd name="connsiteX26" fmla="*/ 2427985 w 2533548"/>
              <a:gd name="connsiteY26" fmla="*/ 2658103 h 3173448"/>
              <a:gd name="connsiteX27" fmla="*/ 2243246 w 2533548"/>
              <a:gd name="connsiteY27" fmla="*/ 2820843 h 3173448"/>
              <a:gd name="connsiteX28" fmla="*/ 2084899 w 2533548"/>
              <a:gd name="connsiteY28" fmla="*/ 2875089 h 3173448"/>
              <a:gd name="connsiteX29" fmla="*/ 2005726 w 2533548"/>
              <a:gd name="connsiteY29" fmla="*/ 2929338 h 3173448"/>
              <a:gd name="connsiteX30" fmla="*/ 1847379 w 2533548"/>
              <a:gd name="connsiteY30" fmla="*/ 3010707 h 3173448"/>
              <a:gd name="connsiteX31" fmla="*/ 1715424 w 2533548"/>
              <a:gd name="connsiteY31" fmla="*/ 3092079 h 3173448"/>
              <a:gd name="connsiteX32" fmla="*/ 1557077 w 2533548"/>
              <a:gd name="connsiteY32" fmla="*/ 3146325 h 3173448"/>
              <a:gd name="connsiteX33" fmla="*/ 1345948 w 2533548"/>
              <a:gd name="connsiteY33" fmla="*/ 3173448 h 3173448"/>
              <a:gd name="connsiteX34" fmla="*/ 1029255 w 2533548"/>
              <a:gd name="connsiteY34" fmla="*/ 3119202 h 3173448"/>
              <a:gd name="connsiteX35" fmla="*/ 976473 w 2533548"/>
              <a:gd name="connsiteY35" fmla="*/ 3064953 h 3173448"/>
              <a:gd name="connsiteX36" fmla="*/ 659779 w 2533548"/>
              <a:gd name="connsiteY36" fmla="*/ 3010707 h 3173448"/>
              <a:gd name="connsiteX37" fmla="*/ 580606 w 2533548"/>
              <a:gd name="connsiteY37" fmla="*/ 2956461 h 3173448"/>
              <a:gd name="connsiteX38" fmla="*/ 501433 w 2533548"/>
              <a:gd name="connsiteY38" fmla="*/ 2929338 h 3173448"/>
              <a:gd name="connsiteX39" fmla="*/ 475040 w 2533548"/>
              <a:gd name="connsiteY39" fmla="*/ 2847966 h 3173448"/>
              <a:gd name="connsiteX40" fmla="*/ 316694 w 2533548"/>
              <a:gd name="connsiteY40" fmla="*/ 2658103 h 3173448"/>
              <a:gd name="connsiteX41" fmla="*/ 237521 w 2533548"/>
              <a:gd name="connsiteY41" fmla="*/ 2630980 h 3173448"/>
              <a:gd name="connsiteX42" fmla="*/ 184739 w 2533548"/>
              <a:gd name="connsiteY42" fmla="*/ 2468238 h 3173448"/>
              <a:gd name="connsiteX43" fmla="*/ 161419 w 2533548"/>
              <a:gd name="connsiteY43" fmla="*/ 2368817 h 3173448"/>
              <a:gd name="connsiteX44" fmla="*/ 162460 w 2533548"/>
              <a:gd name="connsiteY44" fmla="*/ 2371942 h 3173448"/>
              <a:gd name="connsiteX45" fmla="*/ 163638 w 2533548"/>
              <a:gd name="connsiteY45" fmla="*/ 2375507 h 3173448"/>
              <a:gd name="connsiteX46" fmla="*/ 163474 w 2533548"/>
              <a:gd name="connsiteY46" fmla="*/ 2374982 h 3173448"/>
              <a:gd name="connsiteX47" fmla="*/ 162460 w 2533548"/>
              <a:gd name="connsiteY47" fmla="*/ 2371942 h 3173448"/>
              <a:gd name="connsiteX48" fmla="*/ 161241 w 2533548"/>
              <a:gd name="connsiteY48" fmla="*/ 2368251 h 3173448"/>
              <a:gd name="connsiteX49" fmla="*/ 131956 w 2533548"/>
              <a:gd name="connsiteY49" fmla="*/ 2278374 h 3173448"/>
              <a:gd name="connsiteX50" fmla="*/ 52784 w 2533548"/>
              <a:gd name="connsiteY50" fmla="*/ 2251251 h 3173448"/>
              <a:gd name="connsiteX51" fmla="*/ 26393 w 2533548"/>
              <a:gd name="connsiteY51" fmla="*/ 2169879 h 3173448"/>
              <a:gd name="connsiteX52" fmla="*/ 0 w 2533548"/>
              <a:gd name="connsiteY52" fmla="*/ 1654534 h 3173448"/>
              <a:gd name="connsiteX53" fmla="*/ 79175 w 2533548"/>
              <a:gd name="connsiteY53" fmla="*/ 1139187 h 3173448"/>
              <a:gd name="connsiteX54" fmla="*/ 131956 w 2533548"/>
              <a:gd name="connsiteY54" fmla="*/ 786582 h 3173448"/>
              <a:gd name="connsiteX55" fmla="*/ 184739 w 2533548"/>
              <a:gd name="connsiteY55" fmla="*/ 732334 h 3173448"/>
              <a:gd name="connsiteX56" fmla="*/ 237521 w 2533548"/>
              <a:gd name="connsiteY56" fmla="*/ 650965 h 3173448"/>
              <a:gd name="connsiteX57" fmla="*/ 305442 w 2533548"/>
              <a:gd name="connsiteY57" fmla="*/ 604707 h 3173448"/>
              <a:gd name="connsiteX58" fmla="*/ 324330 w 2533548"/>
              <a:gd name="connsiteY58" fmla="*/ 592102 h 3173448"/>
              <a:gd name="connsiteX59" fmla="*/ 324369 w 2533548"/>
              <a:gd name="connsiteY59" fmla="*/ 592079 h 3173448"/>
              <a:gd name="connsiteX60" fmla="*/ 334501 w 2533548"/>
              <a:gd name="connsiteY60" fmla="*/ 585315 h 3173448"/>
              <a:gd name="connsiteX61" fmla="*/ 324330 w 2533548"/>
              <a:gd name="connsiteY61" fmla="*/ 592102 h 3173448"/>
              <a:gd name="connsiteX62" fmla="*/ 309349 w 2533548"/>
              <a:gd name="connsiteY62" fmla="*/ 600712 h 3173448"/>
              <a:gd name="connsiteX63" fmla="*/ 369477 w 2533548"/>
              <a:gd name="connsiteY63" fmla="*/ 542470 h 3173448"/>
              <a:gd name="connsiteX64" fmla="*/ 449240 w 2533548"/>
              <a:gd name="connsiteY64" fmla="*/ 487227 h 3173448"/>
              <a:gd name="connsiteX65" fmla="*/ 441922 w 2533548"/>
              <a:gd name="connsiteY65" fmla="*/ 497064 h 3173448"/>
              <a:gd name="connsiteX66" fmla="*/ 437078 w 2533548"/>
              <a:gd name="connsiteY66" fmla="*/ 502425 h 3173448"/>
              <a:gd name="connsiteX67" fmla="*/ 441913 w 2533548"/>
              <a:gd name="connsiteY67" fmla="*/ 497075 h 3173448"/>
              <a:gd name="connsiteX68" fmla="*/ 441922 w 2533548"/>
              <a:gd name="connsiteY68" fmla="*/ 497064 h 3173448"/>
              <a:gd name="connsiteX69" fmla="*/ 446404 w 2533548"/>
              <a:gd name="connsiteY69" fmla="*/ 492102 h 3173448"/>
              <a:gd name="connsiteX70" fmla="*/ 554215 w 2533548"/>
              <a:gd name="connsiteY70" fmla="*/ 379729 h 3173448"/>
              <a:gd name="connsiteX71" fmla="*/ 633387 w 2533548"/>
              <a:gd name="connsiteY71" fmla="*/ 325482 h 3173448"/>
              <a:gd name="connsiteX72" fmla="*/ 791734 w 2533548"/>
              <a:gd name="connsiteY72" fmla="*/ 216988 h 3173448"/>
              <a:gd name="connsiteX73" fmla="*/ 950080 w 2533548"/>
              <a:gd name="connsiteY73" fmla="*/ 162741 h 3173448"/>
              <a:gd name="connsiteX74" fmla="*/ 1029255 w 2533548"/>
              <a:gd name="connsiteY74" fmla="*/ 108495 h 3173448"/>
              <a:gd name="connsiteX75" fmla="*/ 1108428 w 2533548"/>
              <a:gd name="connsiteY75" fmla="*/ 81370 h 3173448"/>
              <a:gd name="connsiteX76" fmla="*/ 1319557 w 2533548"/>
              <a:gd name="connsiteY76" fmla="*/ 27123 h 3173448"/>
              <a:gd name="connsiteX77" fmla="*/ 2164073 w 2533548"/>
              <a:gd name="connsiteY77" fmla="*/ 0 h 3173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2533548" h="3173448">
                <a:moveTo>
                  <a:pt x="2164073" y="0"/>
                </a:moveTo>
                <a:cubicBezTo>
                  <a:pt x="2190464" y="18081"/>
                  <a:pt x="2214876" y="39668"/>
                  <a:pt x="2243246" y="54246"/>
                </a:cubicBezTo>
                <a:cubicBezTo>
                  <a:pt x="2268128" y="67032"/>
                  <a:pt x="2304610" y="59405"/>
                  <a:pt x="2322419" y="81370"/>
                </a:cubicBezTo>
                <a:cubicBezTo>
                  <a:pt x="2352748" y="118772"/>
                  <a:pt x="2357608" y="171781"/>
                  <a:pt x="2375201" y="216988"/>
                </a:cubicBezTo>
                <a:cubicBezTo>
                  <a:pt x="2367892" y="205721"/>
                  <a:pt x="2357164" y="195969"/>
                  <a:pt x="2344478" y="187436"/>
                </a:cubicBezTo>
                <a:lnTo>
                  <a:pt x="2306482" y="167549"/>
                </a:lnTo>
                <a:lnTo>
                  <a:pt x="2111292" y="27123"/>
                </a:lnTo>
                <a:lnTo>
                  <a:pt x="2216855" y="135618"/>
                </a:lnTo>
                <a:cubicBezTo>
                  <a:pt x="2239436" y="143354"/>
                  <a:pt x="2271715" y="152430"/>
                  <a:pt x="2302002" y="165205"/>
                </a:cubicBezTo>
                <a:lnTo>
                  <a:pt x="2306482" y="167549"/>
                </a:lnTo>
                <a:lnTo>
                  <a:pt x="2375201" y="216988"/>
                </a:lnTo>
                <a:cubicBezTo>
                  <a:pt x="2395321" y="248004"/>
                  <a:pt x="2391627" y="289639"/>
                  <a:pt x="2401592" y="325482"/>
                </a:cubicBezTo>
                <a:cubicBezTo>
                  <a:pt x="2409234" y="352972"/>
                  <a:pt x="2419188" y="379729"/>
                  <a:pt x="2427985" y="406852"/>
                </a:cubicBezTo>
                <a:cubicBezTo>
                  <a:pt x="2386689" y="534170"/>
                  <a:pt x="2375201" y="550645"/>
                  <a:pt x="2375201" y="732334"/>
                </a:cubicBezTo>
                <a:cubicBezTo>
                  <a:pt x="2375201" y="787329"/>
                  <a:pt x="2392794" y="840828"/>
                  <a:pt x="2401592" y="895075"/>
                </a:cubicBezTo>
                <a:cubicBezTo>
                  <a:pt x="2467936" y="1099619"/>
                  <a:pt x="2378440" y="847481"/>
                  <a:pt x="2480766" y="1057815"/>
                </a:cubicBezTo>
                <a:cubicBezTo>
                  <a:pt x="2499696" y="1096728"/>
                  <a:pt x="2525092" y="1212921"/>
                  <a:pt x="2533548" y="1247682"/>
                </a:cubicBezTo>
                <a:cubicBezTo>
                  <a:pt x="2524751" y="1274805"/>
                  <a:pt x="2524536" y="1306727"/>
                  <a:pt x="2507157" y="1329051"/>
                </a:cubicBezTo>
                <a:cubicBezTo>
                  <a:pt x="2487344" y="1354506"/>
                  <a:pt x="2452753" y="1362934"/>
                  <a:pt x="2427985" y="1383298"/>
                </a:cubicBezTo>
                <a:cubicBezTo>
                  <a:pt x="2408555" y="1399273"/>
                  <a:pt x="2392797" y="1419463"/>
                  <a:pt x="2375201" y="1437546"/>
                </a:cubicBezTo>
                <a:cubicBezTo>
                  <a:pt x="2348810" y="1446588"/>
                  <a:pt x="2319883" y="1449960"/>
                  <a:pt x="2296028" y="1464669"/>
                </a:cubicBezTo>
                <a:cubicBezTo>
                  <a:pt x="2205307" y="1520612"/>
                  <a:pt x="2231645" y="1602371"/>
                  <a:pt x="2216855" y="1708780"/>
                </a:cubicBezTo>
                <a:cubicBezTo>
                  <a:pt x="2289310" y="1783245"/>
                  <a:pt x="2261770" y="1738767"/>
                  <a:pt x="2296028" y="1844397"/>
                </a:cubicBezTo>
                <a:cubicBezTo>
                  <a:pt x="2313622" y="1898644"/>
                  <a:pt x="2332823" y="1952369"/>
                  <a:pt x="2348810" y="2007138"/>
                </a:cubicBezTo>
                <a:cubicBezTo>
                  <a:pt x="2371171" y="2083748"/>
                  <a:pt x="2386525" y="2173823"/>
                  <a:pt x="2401592" y="2251251"/>
                </a:cubicBezTo>
                <a:cubicBezTo>
                  <a:pt x="2419188" y="2269332"/>
                  <a:pt x="2446508" y="2281237"/>
                  <a:pt x="2454376" y="2305497"/>
                </a:cubicBezTo>
                <a:cubicBezTo>
                  <a:pt x="2511474" y="2481545"/>
                  <a:pt x="2480008" y="2497699"/>
                  <a:pt x="2427985" y="2658103"/>
                </a:cubicBezTo>
                <a:cubicBezTo>
                  <a:pt x="2307404" y="2740719"/>
                  <a:pt x="2371238" y="2689298"/>
                  <a:pt x="2243246" y="2820843"/>
                </a:cubicBezTo>
                <a:cubicBezTo>
                  <a:pt x="2243246" y="2820843"/>
                  <a:pt x="2135740" y="2851865"/>
                  <a:pt x="2084899" y="2875089"/>
                </a:cubicBezTo>
                <a:cubicBezTo>
                  <a:pt x="2055914" y="2888329"/>
                  <a:pt x="2032117" y="2911254"/>
                  <a:pt x="2005726" y="2929338"/>
                </a:cubicBezTo>
                <a:cubicBezTo>
                  <a:pt x="1806718" y="2997513"/>
                  <a:pt x="2052020" y="2905550"/>
                  <a:pt x="1847379" y="3010707"/>
                </a:cubicBezTo>
                <a:cubicBezTo>
                  <a:pt x="1710342" y="3081126"/>
                  <a:pt x="1818517" y="2986121"/>
                  <a:pt x="1715424" y="3092079"/>
                </a:cubicBezTo>
                <a:cubicBezTo>
                  <a:pt x="1715424" y="3092079"/>
                  <a:pt x="1611480" y="3134345"/>
                  <a:pt x="1557077" y="3146325"/>
                </a:cubicBezTo>
                <a:cubicBezTo>
                  <a:pt x="1487727" y="3161598"/>
                  <a:pt x="1416326" y="3164406"/>
                  <a:pt x="1345948" y="3173448"/>
                </a:cubicBezTo>
                <a:cubicBezTo>
                  <a:pt x="1322490" y="3170770"/>
                  <a:pt x="1099593" y="3162576"/>
                  <a:pt x="1029255" y="3119202"/>
                </a:cubicBezTo>
                <a:cubicBezTo>
                  <a:pt x="1007919" y="3106045"/>
                  <a:pt x="994067" y="3083037"/>
                  <a:pt x="976473" y="3064953"/>
                </a:cubicBezTo>
                <a:cubicBezTo>
                  <a:pt x="901213" y="3056359"/>
                  <a:pt x="748208" y="3056147"/>
                  <a:pt x="659779" y="3010707"/>
                </a:cubicBezTo>
                <a:cubicBezTo>
                  <a:pt x="631411" y="2996129"/>
                  <a:pt x="608976" y="2971039"/>
                  <a:pt x="580606" y="2956461"/>
                </a:cubicBezTo>
                <a:cubicBezTo>
                  <a:pt x="555723" y="2943675"/>
                  <a:pt x="521104" y="2949555"/>
                  <a:pt x="501433" y="2929338"/>
                </a:cubicBezTo>
                <a:cubicBezTo>
                  <a:pt x="481763" y="2909121"/>
                  <a:pt x="487482" y="2873539"/>
                  <a:pt x="475040" y="2847966"/>
                </a:cubicBezTo>
                <a:cubicBezTo>
                  <a:pt x="434847" y="2765349"/>
                  <a:pt x="381627" y="2724837"/>
                  <a:pt x="316694" y="2658103"/>
                </a:cubicBezTo>
                <a:lnTo>
                  <a:pt x="237521" y="2630980"/>
                </a:lnTo>
                <a:cubicBezTo>
                  <a:pt x="184739" y="2612897"/>
                  <a:pt x="200727" y="2523007"/>
                  <a:pt x="184739" y="2468238"/>
                </a:cubicBezTo>
                <a:cubicBezTo>
                  <a:pt x="122609" y="2255392"/>
                  <a:pt x="152166" y="2341250"/>
                  <a:pt x="161419" y="2368817"/>
                </a:cubicBezTo>
                <a:lnTo>
                  <a:pt x="162460" y="2371942"/>
                </a:lnTo>
                <a:lnTo>
                  <a:pt x="163638" y="2375507"/>
                </a:lnTo>
                <a:cubicBezTo>
                  <a:pt x="163973" y="2376510"/>
                  <a:pt x="163881" y="2376216"/>
                  <a:pt x="163474" y="2374982"/>
                </a:cubicBezTo>
                <a:lnTo>
                  <a:pt x="162460" y="2371942"/>
                </a:lnTo>
                <a:lnTo>
                  <a:pt x="161241" y="2368251"/>
                </a:lnTo>
                <a:cubicBezTo>
                  <a:pt x="157338" y="2356390"/>
                  <a:pt x="148585" y="2329644"/>
                  <a:pt x="131956" y="2278374"/>
                </a:cubicBezTo>
                <a:cubicBezTo>
                  <a:pt x="105566" y="2269332"/>
                  <a:pt x="72454" y="2271467"/>
                  <a:pt x="52784" y="2251251"/>
                </a:cubicBezTo>
                <a:cubicBezTo>
                  <a:pt x="33113" y="2231034"/>
                  <a:pt x="28912" y="2198353"/>
                  <a:pt x="26393" y="2169879"/>
                </a:cubicBezTo>
                <a:cubicBezTo>
                  <a:pt x="11240" y="1998566"/>
                  <a:pt x="8797" y="1826316"/>
                  <a:pt x="0" y="1654534"/>
                </a:cubicBezTo>
                <a:cubicBezTo>
                  <a:pt x="47749" y="1409185"/>
                  <a:pt x="28494" y="1521158"/>
                  <a:pt x="79175" y="1139187"/>
                </a:cubicBezTo>
                <a:cubicBezTo>
                  <a:pt x="81405" y="1122374"/>
                  <a:pt x="110454" y="838143"/>
                  <a:pt x="131956" y="786582"/>
                </a:cubicBezTo>
                <a:cubicBezTo>
                  <a:pt x="141757" y="763078"/>
                  <a:pt x="169195" y="752302"/>
                  <a:pt x="184739" y="732334"/>
                </a:cubicBezTo>
                <a:cubicBezTo>
                  <a:pt x="204553" y="706879"/>
                  <a:pt x="219928" y="678088"/>
                  <a:pt x="237521" y="650965"/>
                </a:cubicBezTo>
                <a:cubicBezTo>
                  <a:pt x="267981" y="630094"/>
                  <a:pt x="289950" y="615162"/>
                  <a:pt x="305442" y="604707"/>
                </a:cubicBezTo>
                <a:lnTo>
                  <a:pt x="324330" y="592102"/>
                </a:lnTo>
                <a:lnTo>
                  <a:pt x="324369" y="592079"/>
                </a:lnTo>
                <a:cubicBezTo>
                  <a:pt x="334856" y="585543"/>
                  <a:pt x="343604" y="579395"/>
                  <a:pt x="334501" y="585315"/>
                </a:cubicBezTo>
                <a:lnTo>
                  <a:pt x="324330" y="592102"/>
                </a:lnTo>
                <a:lnTo>
                  <a:pt x="309349" y="600712"/>
                </a:lnTo>
                <a:cubicBezTo>
                  <a:pt x="297051" y="606714"/>
                  <a:pt x="298968" y="600443"/>
                  <a:pt x="369477" y="542470"/>
                </a:cubicBezTo>
                <a:cubicBezTo>
                  <a:pt x="444840" y="480506"/>
                  <a:pt x="453923" y="478857"/>
                  <a:pt x="449240" y="487227"/>
                </a:cubicBezTo>
                <a:lnTo>
                  <a:pt x="441922" y="497064"/>
                </a:lnTo>
                <a:lnTo>
                  <a:pt x="437078" y="502425"/>
                </a:lnTo>
                <a:cubicBezTo>
                  <a:pt x="436978" y="502633"/>
                  <a:pt x="439238" y="500228"/>
                  <a:pt x="441913" y="497075"/>
                </a:cubicBezTo>
                <a:lnTo>
                  <a:pt x="441922" y="497064"/>
                </a:lnTo>
                <a:lnTo>
                  <a:pt x="446404" y="492102"/>
                </a:lnTo>
                <a:cubicBezTo>
                  <a:pt x="459934" y="477512"/>
                  <a:pt x="490685" y="445021"/>
                  <a:pt x="554215" y="379729"/>
                </a:cubicBezTo>
                <a:cubicBezTo>
                  <a:pt x="576643" y="356678"/>
                  <a:pt x="606996" y="343564"/>
                  <a:pt x="633387" y="325482"/>
                </a:cubicBezTo>
                <a:lnTo>
                  <a:pt x="791734" y="216988"/>
                </a:lnTo>
                <a:cubicBezTo>
                  <a:pt x="791734" y="216988"/>
                  <a:pt x="899240" y="185965"/>
                  <a:pt x="950080" y="162741"/>
                </a:cubicBezTo>
                <a:cubicBezTo>
                  <a:pt x="979065" y="149501"/>
                  <a:pt x="1000885" y="123074"/>
                  <a:pt x="1029255" y="108495"/>
                </a:cubicBezTo>
                <a:cubicBezTo>
                  <a:pt x="1054137" y="95710"/>
                  <a:pt x="1082037" y="90411"/>
                  <a:pt x="1108428" y="81370"/>
                </a:cubicBezTo>
                <a:cubicBezTo>
                  <a:pt x="1177246" y="57792"/>
                  <a:pt x="1247218" y="32701"/>
                  <a:pt x="1319557" y="27123"/>
                </a:cubicBezTo>
                <a:cubicBezTo>
                  <a:pt x="1600412" y="5476"/>
                  <a:pt x="1882568" y="9042"/>
                  <a:pt x="2164073" y="0"/>
                </a:cubicBezTo>
                <a:close/>
              </a:path>
            </a:pathLst>
          </a:custGeom>
        </p:spPr>
      </p:pic>
      <p:pic>
        <p:nvPicPr>
          <p:cNvPr id="43" name="图片 4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4888" y="925940"/>
            <a:ext cx="797016" cy="797016"/>
          </a:xfrm>
          <a:prstGeom prst="rect">
            <a:avLst/>
          </a:prstGeom>
        </p:spPr>
      </p:pic>
      <p:cxnSp>
        <p:nvCxnSpPr>
          <p:cNvPr id="44" name="直接连接符 43"/>
          <p:cNvCxnSpPr/>
          <p:nvPr/>
        </p:nvCxnSpPr>
        <p:spPr>
          <a:xfrm>
            <a:off x="2790140" y="711697"/>
            <a:ext cx="566268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2466832" y="343502"/>
            <a:ext cx="8249285" cy="368300"/>
          </a:xfrm>
          <a:prstGeom prst="rect">
            <a:avLst/>
          </a:prstGeom>
          <a:noFill/>
        </p:spPr>
        <p:txBody>
          <a:bodyPr wrap="square" rtlCol="0">
            <a:spAutoFit/>
          </a:bodyPr>
          <a:lstStyle/>
          <a:p>
            <a:r>
              <a:rPr lang="zh-CN" altLang="en-US" dirty="0">
                <a:solidFill>
                  <a:srgbClr val="FF0000"/>
                </a:solidFill>
                <a:effectLst>
                  <a:outerShdw blurRad="38100" dist="19050" dir="2700000" algn="tl" rotWithShape="0">
                    <a:schemeClr val="dk1">
                      <a:alpha val="40000"/>
                    </a:schemeClr>
                  </a:outerShdw>
                </a:effectLst>
              </a:rPr>
              <a:t>“17年前的非典，90后都还是孩子，被别人保护，这次，换我们来保护你们。”</a:t>
            </a:r>
            <a:endParaRPr lang="zh-CN" altLang="en-US" dirty="0">
              <a:solidFill>
                <a:srgbClr val="FF0000"/>
              </a:solidFill>
              <a:effectLst>
                <a:outerShdw blurRad="38100" dist="19050" dir="2700000" algn="tl" rotWithShape="0">
                  <a:schemeClr val="dk1">
                    <a:alpha val="40000"/>
                  </a:scheme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750" fill="hold"/>
                                        <p:tgtEl>
                                          <p:spTgt spid="25"/>
                                        </p:tgtEl>
                                        <p:attrNameLst>
                                          <p:attrName>ppt_x</p:attrName>
                                        </p:attrNameLst>
                                      </p:cBhvr>
                                      <p:tavLst>
                                        <p:tav tm="0">
                                          <p:val>
                                            <p:strVal val="0-#ppt_w/2"/>
                                          </p:val>
                                        </p:tav>
                                        <p:tav tm="100000">
                                          <p:val>
                                            <p:strVal val="#ppt_x"/>
                                          </p:val>
                                        </p:tav>
                                      </p:tavLst>
                                    </p:anim>
                                    <p:anim calcmode="lin" valueType="num">
                                      <p:cBhvr additive="base">
                                        <p:cTn id="8" dur="175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1750" fill="hold"/>
                                        <p:tgtEl>
                                          <p:spTgt spid="30"/>
                                        </p:tgtEl>
                                        <p:attrNameLst>
                                          <p:attrName>ppt_x</p:attrName>
                                        </p:attrNameLst>
                                      </p:cBhvr>
                                      <p:tavLst>
                                        <p:tav tm="0">
                                          <p:val>
                                            <p:strVal val="1+#ppt_w/2"/>
                                          </p:val>
                                        </p:tav>
                                        <p:tav tm="100000">
                                          <p:val>
                                            <p:strVal val="#ppt_x"/>
                                          </p:val>
                                        </p:tav>
                                      </p:tavLst>
                                    </p:anim>
                                    <p:anim calcmode="lin" valueType="num">
                                      <p:cBhvr additive="base">
                                        <p:cTn id="12" dur="1750" fill="hold"/>
                                        <p:tgtEl>
                                          <p:spTgt spid="30"/>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1750" fill="hold"/>
                                        <p:tgtEl>
                                          <p:spTgt spid="35"/>
                                        </p:tgtEl>
                                        <p:attrNameLst>
                                          <p:attrName>ppt_x</p:attrName>
                                        </p:attrNameLst>
                                      </p:cBhvr>
                                      <p:tavLst>
                                        <p:tav tm="0">
                                          <p:val>
                                            <p:strVal val="0-#ppt_w/2"/>
                                          </p:val>
                                        </p:tav>
                                        <p:tav tm="100000">
                                          <p:val>
                                            <p:strVal val="#ppt_x"/>
                                          </p:val>
                                        </p:tav>
                                      </p:tavLst>
                                    </p:anim>
                                    <p:anim calcmode="lin" valueType="num">
                                      <p:cBhvr additive="base">
                                        <p:cTn id="16" dur="1750" fill="hold"/>
                                        <p:tgtEl>
                                          <p:spTgt spid="35"/>
                                        </p:tgtEl>
                                        <p:attrNameLst>
                                          <p:attrName>ppt_y</p:attrName>
                                        </p:attrNameLst>
                                      </p:cBhvr>
                                      <p:tavLst>
                                        <p:tav tm="0">
                                          <p:val>
                                            <p:strVal val="#ppt_y"/>
                                          </p:val>
                                        </p:tav>
                                        <p:tav tm="100000">
                                          <p:val>
                                            <p:strVal val="#ppt_y"/>
                                          </p:val>
                                        </p:tav>
                                      </p:tavLst>
                                    </p:anim>
                                  </p:childTnLst>
                                </p:cTn>
                              </p:par>
                              <p:par>
                                <p:cTn id="17" presetID="2" presetClass="entr" presetSubtype="2" decel="100000"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1750" fill="hold"/>
                                        <p:tgtEl>
                                          <p:spTgt spid="43"/>
                                        </p:tgtEl>
                                        <p:attrNameLst>
                                          <p:attrName>ppt_x</p:attrName>
                                        </p:attrNameLst>
                                      </p:cBhvr>
                                      <p:tavLst>
                                        <p:tav tm="0">
                                          <p:val>
                                            <p:strVal val="1+#ppt_w/2"/>
                                          </p:val>
                                        </p:tav>
                                        <p:tav tm="100000">
                                          <p:val>
                                            <p:strVal val="#ppt_x"/>
                                          </p:val>
                                        </p:tav>
                                      </p:tavLst>
                                    </p:anim>
                                    <p:anim calcmode="lin" valueType="num">
                                      <p:cBhvr additive="base">
                                        <p:cTn id="20" dur="1750" fill="hold"/>
                                        <p:tgtEl>
                                          <p:spTgt spid="43"/>
                                        </p:tgtEl>
                                        <p:attrNameLst>
                                          <p:attrName>ppt_y</p:attrName>
                                        </p:attrNameLst>
                                      </p:cBhvr>
                                      <p:tavLst>
                                        <p:tav tm="0">
                                          <p:val>
                                            <p:strVal val="#ppt_y"/>
                                          </p:val>
                                        </p:tav>
                                        <p:tav tm="100000">
                                          <p:val>
                                            <p:strVal val="#ppt_y"/>
                                          </p:val>
                                        </p:tav>
                                      </p:tavLst>
                                    </p:anim>
                                  </p:childTnLst>
                                </p:cTn>
                              </p:par>
                              <p:par>
                                <p:cTn id="21" presetID="2" presetClass="entr" presetSubtype="2" decel="100000" fill="hold" nodeType="with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1750" fill="hold"/>
                                        <p:tgtEl>
                                          <p:spTgt spid="44"/>
                                        </p:tgtEl>
                                        <p:attrNameLst>
                                          <p:attrName>ppt_x</p:attrName>
                                        </p:attrNameLst>
                                      </p:cBhvr>
                                      <p:tavLst>
                                        <p:tav tm="0">
                                          <p:val>
                                            <p:strVal val="1+#ppt_w/2"/>
                                          </p:val>
                                        </p:tav>
                                        <p:tav tm="100000">
                                          <p:val>
                                            <p:strVal val="#ppt_x"/>
                                          </p:val>
                                        </p:tav>
                                      </p:tavLst>
                                    </p:anim>
                                    <p:anim calcmode="lin" valueType="num">
                                      <p:cBhvr additive="base">
                                        <p:cTn id="24" dur="175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ldLvl="0" animBg="1"/>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18" name="图片 17"/>
          <p:cNvPicPr>
            <a:picLocks noChangeAspect="1"/>
          </p:cNvPicPr>
          <p:nvPr/>
        </p:nvPicPr>
        <p:blipFill rotWithShape="1">
          <a:blip r:embed="rId1" cstate="screen"/>
          <a:srcRect/>
          <a:stretch>
            <a:fillRect/>
          </a:stretch>
        </p:blipFill>
        <p:spPr>
          <a:xfrm>
            <a:off x="-832159" y="4135895"/>
            <a:ext cx="14846918" cy="3092450"/>
          </a:xfrm>
          <a:prstGeom prst="rect">
            <a:avLst/>
          </a:prstGeom>
        </p:spPr>
      </p:pic>
      <p:sp>
        <p:nvSpPr>
          <p:cNvPr id="17" name="矩形 16"/>
          <p:cNvSpPr/>
          <p:nvPr/>
        </p:nvSpPr>
        <p:spPr>
          <a:xfrm>
            <a:off x="704850" y="650875"/>
            <a:ext cx="4350385" cy="4523105"/>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a:ln>
                  <a:noFill/>
                </a:ln>
                <a:solidFill>
                  <a:prstClr val="black"/>
                </a:solidFill>
                <a:effectLst/>
                <a:uLnTx/>
                <a:uFillTx/>
                <a:latin typeface="方正悠宋体加粗" panose="02010600010101010101" charset="-122"/>
                <a:ea typeface="方正悠宋体加粗" panose="02010600010101010101" charset="-122"/>
                <a:cs typeface="+mn-cs"/>
              </a:rPr>
              <a:t>她说：</a:t>
            </a:r>
            <a:endParaRPr kumimoji="0" lang="zh-CN" altLang="en-US" sz="2400" b="1" i="0" u="none" strike="noStrike" kern="1200" cap="none" spc="0" normalizeH="0" baseline="0" noProof="0">
              <a:ln>
                <a:noFill/>
              </a:ln>
              <a:solidFill>
                <a:prstClr val="black"/>
              </a:solidFill>
              <a:effectLst/>
              <a:uLnTx/>
              <a:uFillTx/>
              <a:latin typeface="方正悠宋体加粗" panose="02010600010101010101" charset="-122"/>
              <a:ea typeface="方正悠宋体加粗" panose="02010600010101010101"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a:ln>
                  <a:noFill/>
                </a:ln>
                <a:solidFill>
                  <a:prstClr val="black"/>
                </a:solidFill>
                <a:effectLst/>
                <a:uLnTx/>
                <a:uFillTx/>
                <a:latin typeface="方正悠宋体加粗" panose="02010600010101010101" charset="-122"/>
                <a:ea typeface="方正悠宋体加粗" panose="02010600010101010101" charset="-122"/>
                <a:cs typeface="+mn-cs"/>
              </a:rPr>
              <a:t>  “虽然很疼，但穿上这件衣服我就是战士。ICU收治的都是最危重的患者，护理的工作强度非常高，如果我退下来了，同事们就要分担更多的工作……”。她的名字叫张美玲，是一位90后。</a:t>
            </a:r>
            <a:endParaRPr kumimoji="0" lang="zh-CN" altLang="en-US" sz="2400" b="1" i="0" u="none" strike="noStrike" kern="1200" cap="none" spc="0" normalizeH="0" baseline="0" noProof="0">
              <a:ln>
                <a:noFill/>
              </a:ln>
              <a:solidFill>
                <a:prstClr val="black"/>
              </a:solidFill>
              <a:effectLst/>
              <a:uLnTx/>
              <a:uFillTx/>
              <a:latin typeface="方正悠宋体加粗" panose="02010600010101010101" charset="-122"/>
              <a:ea typeface="方正悠宋体加粗" panose="02010600010101010101" charset="-122"/>
              <a:cs typeface="+mn-cs"/>
            </a:endParaRPr>
          </a:p>
        </p:txBody>
      </p:sp>
      <p:pic>
        <p:nvPicPr>
          <p:cNvPr id="3" name="图片 2" descr="图片包含 无脊椎动物, 动物, 节肢动物, 室内&#10;&#10;描述已自动生成"/>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260985" y="5591175"/>
            <a:ext cx="11149965" cy="1018540"/>
          </a:xfrm>
          <a:prstGeom prst="rect">
            <a:avLst/>
          </a:prstGeom>
        </p:spPr>
      </p:pic>
      <p:grpSp>
        <p:nvGrpSpPr>
          <p:cNvPr id="15" name="组合 14"/>
          <p:cNvGrpSpPr/>
          <p:nvPr/>
        </p:nvGrpSpPr>
        <p:grpSpPr>
          <a:xfrm>
            <a:off x="245449" y="262376"/>
            <a:ext cx="1857828" cy="1175657"/>
            <a:chOff x="10389960" y="290286"/>
            <a:chExt cx="1857828" cy="1175657"/>
          </a:xfrm>
        </p:grpSpPr>
        <p:pic>
          <p:nvPicPr>
            <p:cNvPr id="22" name="图片 21"/>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25" name="图片 24"/>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26" name="图片 25"/>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27" name="图片 26"/>
          <p:cNvPicPr>
            <a:picLocks noChangeAspect="1"/>
          </p:cNvPicPr>
          <p:nvPr/>
        </p:nvPicPr>
        <p:blipFill rotWithShape="1">
          <a:blip r:embed="rId7"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pic>
        <p:nvPicPr>
          <p:cNvPr id="2" name="图片 1" descr="0823dd54564e9258be4894360603a55ecdbf4e75"/>
          <p:cNvPicPr>
            <a:picLocks noChangeAspect="1"/>
          </p:cNvPicPr>
          <p:nvPr/>
        </p:nvPicPr>
        <p:blipFill>
          <a:blip r:embed="rId8"/>
          <a:stretch>
            <a:fillRect/>
          </a:stretch>
        </p:blipFill>
        <p:spPr>
          <a:xfrm>
            <a:off x="5492750" y="1231900"/>
            <a:ext cx="5591175" cy="42005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750" fill="hold"/>
                                        <p:tgtEl>
                                          <p:spTgt spid="17"/>
                                        </p:tgtEl>
                                        <p:attrNameLst>
                                          <p:attrName>ppt_x</p:attrName>
                                        </p:attrNameLst>
                                      </p:cBhvr>
                                      <p:tavLst>
                                        <p:tav tm="0">
                                          <p:val>
                                            <p:strVal val="#ppt_x"/>
                                          </p:val>
                                        </p:tav>
                                        <p:tav tm="100000">
                                          <p:val>
                                            <p:strVal val="#ppt_x"/>
                                          </p:val>
                                        </p:tav>
                                      </p:tavLst>
                                    </p:anim>
                                    <p:anim calcmode="lin" valueType="num">
                                      <p:cBhvr additive="base">
                                        <p:cTn id="8" dur="175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750" fill="hold"/>
                                        <p:tgtEl>
                                          <p:spTgt spid="3"/>
                                        </p:tgtEl>
                                        <p:attrNameLst>
                                          <p:attrName>ppt_x</p:attrName>
                                        </p:attrNameLst>
                                      </p:cBhvr>
                                      <p:tavLst>
                                        <p:tav tm="0">
                                          <p:val>
                                            <p:strVal val="1+#ppt_w/2"/>
                                          </p:val>
                                        </p:tav>
                                        <p:tav tm="100000">
                                          <p:val>
                                            <p:strVal val="#ppt_x"/>
                                          </p:val>
                                        </p:tav>
                                      </p:tavLst>
                                    </p:anim>
                                    <p:anim calcmode="lin" valueType="num">
                                      <p:cBhvr additive="base">
                                        <p:cTn id="12" dur="175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2" presetClass="entr" presetSubtype="4"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18" name="图片 17"/>
          <p:cNvPicPr>
            <a:picLocks noChangeAspect="1"/>
          </p:cNvPicPr>
          <p:nvPr/>
        </p:nvPicPr>
        <p:blipFill rotWithShape="1">
          <a:blip r:embed="rId1" cstate="screen"/>
          <a:srcRect/>
          <a:stretch>
            <a:fillRect/>
          </a:stretch>
        </p:blipFill>
        <p:spPr>
          <a:xfrm>
            <a:off x="-832159" y="4135895"/>
            <a:ext cx="14846918" cy="3092450"/>
          </a:xfrm>
          <a:prstGeom prst="rect">
            <a:avLst/>
          </a:prstGeom>
        </p:spPr>
      </p:pic>
      <p:sp>
        <p:nvSpPr>
          <p:cNvPr id="17" name="矩形 16"/>
          <p:cNvSpPr/>
          <p:nvPr/>
        </p:nvSpPr>
        <p:spPr>
          <a:xfrm>
            <a:off x="4143375" y="128905"/>
            <a:ext cx="8048625" cy="286131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     </a:t>
            </a:r>
            <a:r>
              <a:rPr kumimoji="0" lang="zh-CN" altLang="en-US" sz="24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孙睿是</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一个标准的90后，看起来阳光开朗，嘻嘻哈哈。但聊起他的职业时，这个小伙子立马严肃起来：</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   “</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很多人说我们是逆行者，我不这样认为，这是一种过分的赞誉。自从我们步入医学院的那天起，治病救人是我们的天职。”</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p:txBody>
      </p:sp>
      <p:pic>
        <p:nvPicPr>
          <p:cNvPr id="3" name="图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8249" y="1664984"/>
            <a:ext cx="5038209" cy="4725703"/>
          </a:xfrm>
          <a:prstGeom prst="rect">
            <a:avLst/>
          </a:prstGeom>
        </p:spPr>
      </p:pic>
      <p:grpSp>
        <p:nvGrpSpPr>
          <p:cNvPr id="15" name="组合 14"/>
          <p:cNvGrpSpPr/>
          <p:nvPr/>
        </p:nvGrpSpPr>
        <p:grpSpPr>
          <a:xfrm>
            <a:off x="245449" y="262376"/>
            <a:ext cx="1857828" cy="1175657"/>
            <a:chOff x="10389960" y="290286"/>
            <a:chExt cx="1857828" cy="1175657"/>
          </a:xfrm>
        </p:grpSpPr>
        <p:pic>
          <p:nvPicPr>
            <p:cNvPr id="16" name="图片 15"/>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24" name="图片 23"/>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25" name="图片 24"/>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26" name="图片 25"/>
          <p:cNvPicPr>
            <a:picLocks noChangeAspect="1"/>
          </p:cNvPicPr>
          <p:nvPr/>
        </p:nvPicPr>
        <p:blipFill rotWithShape="1">
          <a:blip r:embed="rId7"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pic>
        <p:nvPicPr>
          <p:cNvPr id="2" name="图片 1" descr="9c16fdfaaf51f3ded72a9218086f84193b2979bd"/>
          <p:cNvPicPr>
            <a:picLocks noChangeAspect="1"/>
          </p:cNvPicPr>
          <p:nvPr/>
        </p:nvPicPr>
        <p:blipFill>
          <a:blip r:embed="rId8"/>
          <a:stretch>
            <a:fillRect/>
          </a:stretch>
        </p:blipFill>
        <p:spPr>
          <a:xfrm>
            <a:off x="5002530" y="2990215"/>
            <a:ext cx="6096000" cy="34194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2000" fill="hold"/>
                                        <p:tgtEl>
                                          <p:spTgt spid="17"/>
                                        </p:tgtEl>
                                        <p:attrNameLst>
                                          <p:attrName>ppt_x</p:attrName>
                                        </p:attrNameLst>
                                      </p:cBhvr>
                                      <p:tavLst>
                                        <p:tav tm="0">
                                          <p:val>
                                            <p:strVal val="1+#ppt_w/2"/>
                                          </p:val>
                                        </p:tav>
                                        <p:tav tm="100000">
                                          <p:val>
                                            <p:strVal val="#ppt_x"/>
                                          </p:val>
                                        </p:tav>
                                      </p:tavLst>
                                    </p:anim>
                                    <p:anim calcmode="lin" valueType="num">
                                      <p:cBhvr additive="base">
                                        <p:cTn id="8" dur="20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2" presetClass="entr" presetSubtype="4"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18" name="图片 17"/>
          <p:cNvPicPr>
            <a:picLocks noChangeAspect="1"/>
          </p:cNvPicPr>
          <p:nvPr/>
        </p:nvPicPr>
        <p:blipFill rotWithShape="1">
          <a:blip r:embed="rId1" cstate="screen"/>
          <a:srcRect/>
          <a:stretch>
            <a:fillRect/>
          </a:stretch>
        </p:blipFill>
        <p:spPr>
          <a:xfrm>
            <a:off x="-821364" y="4119385"/>
            <a:ext cx="14846918" cy="3092450"/>
          </a:xfrm>
          <a:prstGeom prst="rect">
            <a:avLst/>
          </a:prstGeom>
        </p:spPr>
      </p:pic>
      <p:sp>
        <p:nvSpPr>
          <p:cNvPr id="10" name="矩形 9"/>
          <p:cNvSpPr/>
          <p:nvPr/>
        </p:nvSpPr>
        <p:spPr>
          <a:xfrm>
            <a:off x="1821180" y="1270000"/>
            <a:ext cx="4001135" cy="4523105"/>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     </a:t>
            </a:r>
            <a:r>
              <a:rPr kumimoji="0" lang="zh-CN" altLang="en-US" sz="24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武汉</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大学人民医院的医生吴小艳，出生于1991年，今年29岁。</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    1月22日</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，早已买好火车票的吴小艳，在得知医院发布医疗支援的号召后，毫不犹豫地退掉车票，留在了武汉救助患者。</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p:txBody>
      </p:sp>
      <p:grpSp>
        <p:nvGrpSpPr>
          <p:cNvPr id="38" name="组合 37"/>
          <p:cNvGrpSpPr/>
          <p:nvPr/>
        </p:nvGrpSpPr>
        <p:grpSpPr>
          <a:xfrm>
            <a:off x="-1234101" y="94736"/>
            <a:ext cx="1857828" cy="1175657"/>
            <a:chOff x="10389960" y="290286"/>
            <a:chExt cx="1857828" cy="1175657"/>
          </a:xfrm>
        </p:grpSpPr>
        <p:pic>
          <p:nvPicPr>
            <p:cNvPr id="39" name="图片 38"/>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40" name="图片 39"/>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42" name="图片 41"/>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43" name="图片 42"/>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44" name="图片 43"/>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429970" y="636156"/>
            <a:ext cx="1343025" cy="581025"/>
          </a:xfrm>
          <a:prstGeom prst="rect">
            <a:avLst/>
          </a:prstGeom>
        </p:spPr>
      </p:pic>
      <p:grpSp>
        <p:nvGrpSpPr>
          <p:cNvPr id="9" name="组合 8"/>
          <p:cNvGrpSpPr/>
          <p:nvPr/>
        </p:nvGrpSpPr>
        <p:grpSpPr>
          <a:xfrm>
            <a:off x="843979" y="667419"/>
            <a:ext cx="1171575" cy="1260269"/>
            <a:chOff x="-1124473" y="2219871"/>
            <a:chExt cx="1171575" cy="1260269"/>
          </a:xfrm>
        </p:grpSpPr>
        <p:sp>
          <p:nvSpPr>
            <p:cNvPr id="8" name="椭圆 7"/>
            <p:cNvSpPr/>
            <p:nvPr/>
          </p:nvSpPr>
          <p:spPr>
            <a:xfrm>
              <a:off x="-1089836" y="2460971"/>
              <a:ext cx="1019169" cy="1019169"/>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pic>
          <p:nvPicPr>
            <p:cNvPr id="6" name="图片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4473" y="2219871"/>
              <a:ext cx="1171575" cy="1171575"/>
            </a:xfrm>
            <a:prstGeom prst="rect">
              <a:avLst/>
            </a:prstGeom>
          </p:spPr>
        </p:pic>
      </p:grpSp>
      <p:pic>
        <p:nvPicPr>
          <p:cNvPr id="2" name="图片 1" descr="3c6d55fbb2fb4316258b9045bc25322508f7d385"/>
          <p:cNvPicPr>
            <a:picLocks noChangeAspect="1"/>
          </p:cNvPicPr>
          <p:nvPr/>
        </p:nvPicPr>
        <p:blipFill>
          <a:blip r:embed="rId8"/>
          <a:stretch>
            <a:fillRect/>
          </a:stretch>
        </p:blipFill>
        <p:spPr>
          <a:xfrm>
            <a:off x="6149975" y="0"/>
            <a:ext cx="3721735" cy="637984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750" fill="hold"/>
                                        <p:tgtEl>
                                          <p:spTgt spid="9"/>
                                        </p:tgtEl>
                                        <p:attrNameLst>
                                          <p:attrName>ppt_w</p:attrName>
                                        </p:attrNameLst>
                                      </p:cBhvr>
                                      <p:tavLst>
                                        <p:tav tm="0">
                                          <p:val>
                                            <p:strVal val="4*#ppt_w"/>
                                          </p:val>
                                        </p:tav>
                                        <p:tav tm="100000">
                                          <p:val>
                                            <p:strVal val="#ppt_w"/>
                                          </p:val>
                                        </p:tav>
                                      </p:tavLst>
                                    </p:anim>
                                    <p:anim calcmode="lin" valueType="num">
                                      <p:cBhvr>
                                        <p:cTn id="8" dur="750" fill="hold"/>
                                        <p:tgtEl>
                                          <p:spTgt spid="9"/>
                                        </p:tgtEl>
                                        <p:attrNameLst>
                                          <p:attrName>ppt_h</p:attrName>
                                        </p:attrNameLst>
                                      </p:cBhvr>
                                      <p:tavLst>
                                        <p:tav tm="0">
                                          <p:val>
                                            <p:strVal val="4*#ppt_h"/>
                                          </p:val>
                                        </p:tav>
                                        <p:tav tm="100000">
                                          <p:val>
                                            <p:strVal val="#ppt_h"/>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1750" fill="hold"/>
                                        <p:tgtEl>
                                          <p:spTgt spid="18"/>
                                        </p:tgtEl>
                                        <p:attrNameLst>
                                          <p:attrName>ppt_x</p:attrName>
                                        </p:attrNameLst>
                                      </p:cBhvr>
                                      <p:tavLst>
                                        <p:tav tm="0">
                                          <p:val>
                                            <p:strVal val="#ppt_x"/>
                                          </p:val>
                                        </p:tav>
                                        <p:tav tm="100000">
                                          <p:val>
                                            <p:strVal val="#ppt_x"/>
                                          </p:val>
                                        </p:tav>
                                      </p:tavLst>
                                    </p:anim>
                                    <p:anim calcmode="lin" valueType="num">
                                      <p:cBhvr additive="base">
                                        <p:cTn id="12" dur="1750" fill="hold"/>
                                        <p:tgtEl>
                                          <p:spTgt spid="18"/>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2" presetClass="entr" presetSubtype="8" fill="hold" grpId="0" nodeType="afterEffect">
                                  <p:stCondLst>
                                    <p:cond delay="25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750"/>
                                        <p:tgtEl>
                                          <p:spTgt spid="10"/>
                                        </p:tgtEl>
                                        <p:attrNameLst>
                                          <p:attrName>ppt_x</p:attrName>
                                        </p:attrNameLst>
                                      </p:cBhvr>
                                      <p:tavLst>
                                        <p:tav tm="0">
                                          <p:val>
                                            <p:strVal val="#ppt_x-#ppt_w*1.125000"/>
                                          </p:val>
                                        </p:tav>
                                        <p:tav tm="100000">
                                          <p:val>
                                            <p:strVal val="#ppt_x"/>
                                          </p:val>
                                        </p:tav>
                                      </p:tavLst>
                                    </p:anim>
                                    <p:animEffect transition="in" filter="wipe(right)">
                                      <p:cBhvr>
                                        <p:cTn id="17" dur="750"/>
                                        <p:tgtEl>
                                          <p:spTgt spid="10"/>
                                        </p:tgtEl>
                                      </p:cBhvr>
                                    </p:animEffect>
                                  </p:childTnLst>
                                </p:cTn>
                              </p:par>
                            </p:childTnLst>
                          </p:cTn>
                        </p:par>
                        <p:par>
                          <p:cTn id="18" fill="hold">
                            <p:stCondLst>
                              <p:cond delay="2250"/>
                            </p:stCondLst>
                            <p:childTnLst>
                              <p:par>
                                <p:cTn id="19" presetID="2" presetClass="entr" presetSubtype="4"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18" name="图片 17"/>
          <p:cNvPicPr>
            <a:picLocks noChangeAspect="1"/>
          </p:cNvPicPr>
          <p:nvPr/>
        </p:nvPicPr>
        <p:blipFill rotWithShape="1">
          <a:blip r:embed="rId1" cstate="screen"/>
          <a:srcRect/>
          <a:stretch>
            <a:fillRect/>
          </a:stretch>
        </p:blipFill>
        <p:spPr>
          <a:xfrm>
            <a:off x="-815014" y="4135895"/>
            <a:ext cx="14846918" cy="3092450"/>
          </a:xfrm>
          <a:prstGeom prst="rect">
            <a:avLst/>
          </a:prstGeom>
        </p:spPr>
      </p:pic>
      <p:sp>
        <p:nvSpPr>
          <p:cNvPr id="10" name="矩形 9"/>
          <p:cNvSpPr/>
          <p:nvPr/>
        </p:nvSpPr>
        <p:spPr>
          <a:xfrm>
            <a:off x="786765" y="1586865"/>
            <a:ext cx="4098925" cy="5262245"/>
          </a:xfrm>
          <a:prstGeom prst="rect">
            <a:avLst/>
          </a:prstGeom>
          <a:noFill/>
        </p:spPr>
        <p:txBody>
          <a:bodyPr wrap="square" rtlCol="0">
            <a:spAutoFit/>
          </a:bodyPr>
          <a:lstStyle/>
          <a:p>
            <a:pPr marL="0" marR="0" lvl="0" indent="0" algn="l" defTabSz="914400" rtl="0" fontAlgn="auto">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    </a:t>
            </a:r>
            <a:r>
              <a:rPr kumimoji="0" lang="zh-CN" altLang="en-US" sz="24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吴</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悠出生于1995年，今年25岁。</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a:p>
            <a:pPr marL="0" marR="0" lvl="0" indent="0" algn="l" defTabSz="914400" rtl="0" fontAlgn="auto">
              <a:lnSpc>
                <a:spcPct val="100000"/>
              </a:lnSpc>
              <a:spcBef>
                <a:spcPts val="0"/>
              </a:spcBef>
              <a:spcAft>
                <a:spcPts val="0"/>
              </a:spcAft>
              <a:buClrTx/>
              <a:buSzTx/>
              <a:buFontTx/>
              <a:buNone/>
              <a:defRPr/>
            </a:pPr>
            <a:r>
              <a:rPr kumimoji="0" lang="zh-CN" altLang="en-US" sz="24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    他</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是一个还在实习期的中学物理老师，在此次疫情中，却做起了“义务送药人”。</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a:p>
            <a:pPr marL="0" marR="0" lvl="0" indent="0" algn="l" defTabSz="914400" rtl="0" fontAlgn="auto">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    自武汉封城后，他每天骑着电瓶车穿梭在武汉的大街小巷，冒险为求助者义务送药，截至目前他已经帮助了600多人。</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a:p>
            <a:pPr marL="0" marR="0" lvl="0" indent="0" algn="l" defTabSz="914400" rtl="0" fontAlgn="auto">
              <a:lnSpc>
                <a:spcPct val="100000"/>
              </a:lnSpc>
              <a:spcBef>
                <a:spcPts val="0"/>
              </a:spcBef>
              <a:spcAft>
                <a:spcPts val="0"/>
              </a:spcAft>
              <a:buClrTx/>
              <a:buSzTx/>
              <a:buFontTx/>
              <a:buNone/>
              <a:defRPr/>
            </a:pPr>
            <a:r>
              <a:rPr kumimoji="0" lang="zh-CN" altLang="en-US" sz="2400" b="1" i="0" u="none" strike="noStrike" kern="1200" cap="none" spc="0" normalizeH="0" baseline="0" noProof="0" dirty="0" smtClean="0">
                <a:ln>
                  <a:noFill/>
                </a:ln>
                <a:solidFill>
                  <a:prstClr val="black"/>
                </a:solidFill>
                <a:effectLst/>
                <a:uLnTx/>
                <a:uFillTx/>
                <a:latin typeface="方正悠宋体加粗" panose="02010600010101010101" charset="-122"/>
                <a:ea typeface="方正悠宋体加粗" panose="02010600010101010101" charset="-122"/>
                <a:cs typeface="+mn-cs"/>
              </a:rPr>
              <a:t>    吴</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悠准备了一块纸牌，上面写着：老吴和他朋友们的免费口罩，仅老幼。</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p:txBody>
      </p:sp>
      <p:grpSp>
        <p:nvGrpSpPr>
          <p:cNvPr id="38" name="组合 37"/>
          <p:cNvGrpSpPr/>
          <p:nvPr/>
        </p:nvGrpSpPr>
        <p:grpSpPr>
          <a:xfrm>
            <a:off x="245449" y="262376"/>
            <a:ext cx="1857828" cy="1175657"/>
            <a:chOff x="10389960" y="290286"/>
            <a:chExt cx="1857828" cy="1175657"/>
          </a:xfrm>
        </p:grpSpPr>
        <p:pic>
          <p:nvPicPr>
            <p:cNvPr id="39" name="图片 38"/>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40" name="图片 39"/>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42" name="图片 41"/>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43" name="图片 42"/>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726821" y="338145"/>
            <a:ext cx="1367120" cy="1022904"/>
          </a:xfrm>
          <a:prstGeom prst="rect">
            <a:avLst/>
          </a:prstGeom>
        </p:spPr>
      </p:pic>
      <p:pic>
        <p:nvPicPr>
          <p:cNvPr id="44" name="图片 43"/>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grpSp>
        <p:nvGrpSpPr>
          <p:cNvPr id="45" name="组合 44"/>
          <p:cNvGrpSpPr/>
          <p:nvPr/>
        </p:nvGrpSpPr>
        <p:grpSpPr>
          <a:xfrm>
            <a:off x="511239" y="415324"/>
            <a:ext cx="1171575" cy="1260269"/>
            <a:chOff x="-1124473" y="2219871"/>
            <a:chExt cx="1171575" cy="1260269"/>
          </a:xfrm>
        </p:grpSpPr>
        <p:sp>
          <p:nvSpPr>
            <p:cNvPr id="46" name="椭圆 45"/>
            <p:cNvSpPr/>
            <p:nvPr/>
          </p:nvSpPr>
          <p:spPr>
            <a:xfrm>
              <a:off x="-1089836" y="2460971"/>
              <a:ext cx="1019169" cy="1019169"/>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pic>
          <p:nvPicPr>
            <p:cNvPr id="47" name="图片 4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4473" y="2219871"/>
              <a:ext cx="1171575" cy="1171575"/>
            </a:xfrm>
            <a:prstGeom prst="rect">
              <a:avLst/>
            </a:prstGeom>
          </p:spPr>
        </p:pic>
      </p:grpSp>
      <p:pic>
        <p:nvPicPr>
          <p:cNvPr id="2" name="图片 1" descr="024f78f0f736afc3163b720f2e989fc2b7451228"/>
          <p:cNvPicPr>
            <a:picLocks noChangeAspect="1"/>
          </p:cNvPicPr>
          <p:nvPr/>
        </p:nvPicPr>
        <p:blipFill>
          <a:blip r:embed="rId8"/>
          <a:stretch>
            <a:fillRect/>
          </a:stretch>
        </p:blipFill>
        <p:spPr>
          <a:xfrm>
            <a:off x="5234940" y="128905"/>
            <a:ext cx="5268595" cy="65779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750" fill="hold"/>
                                        <p:tgtEl>
                                          <p:spTgt spid="18"/>
                                        </p:tgtEl>
                                        <p:attrNameLst>
                                          <p:attrName>ppt_x</p:attrName>
                                        </p:attrNameLst>
                                      </p:cBhvr>
                                      <p:tavLst>
                                        <p:tav tm="0">
                                          <p:val>
                                            <p:strVal val="#ppt_x"/>
                                          </p:val>
                                        </p:tav>
                                        <p:tav tm="100000">
                                          <p:val>
                                            <p:strVal val="#ppt_x"/>
                                          </p:val>
                                        </p:tav>
                                      </p:tavLst>
                                    </p:anim>
                                    <p:anim calcmode="lin" valueType="num">
                                      <p:cBhvr additive="base">
                                        <p:cTn id="8" dur="175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3" presetClass="entr" presetSubtype="32"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p:cTn id="12" dur="750" fill="hold"/>
                                        <p:tgtEl>
                                          <p:spTgt spid="45"/>
                                        </p:tgtEl>
                                        <p:attrNameLst>
                                          <p:attrName>ppt_w</p:attrName>
                                        </p:attrNameLst>
                                      </p:cBhvr>
                                      <p:tavLst>
                                        <p:tav tm="0">
                                          <p:val>
                                            <p:strVal val="4*#ppt_w"/>
                                          </p:val>
                                        </p:tav>
                                        <p:tav tm="100000">
                                          <p:val>
                                            <p:strVal val="#ppt_w"/>
                                          </p:val>
                                        </p:tav>
                                      </p:tavLst>
                                    </p:anim>
                                    <p:anim calcmode="lin" valueType="num">
                                      <p:cBhvr>
                                        <p:cTn id="13" dur="750" fill="hold"/>
                                        <p:tgtEl>
                                          <p:spTgt spid="45"/>
                                        </p:tgtEl>
                                        <p:attrNameLst>
                                          <p:attrName>ppt_h</p:attrName>
                                        </p:attrNameLst>
                                      </p:cBhvr>
                                      <p:tavLst>
                                        <p:tav tm="0">
                                          <p:val>
                                            <p:strVal val="4*#ppt_h"/>
                                          </p:val>
                                        </p:tav>
                                        <p:tav tm="100000">
                                          <p:val>
                                            <p:strVal val="#ppt_h"/>
                                          </p:val>
                                        </p:tav>
                                      </p:tavLst>
                                    </p:anim>
                                  </p:childTnLst>
                                </p:cTn>
                              </p:par>
                            </p:childTnLst>
                          </p:cTn>
                        </p:par>
                        <p:par>
                          <p:cTn id="14" fill="hold">
                            <p:stCondLst>
                              <p:cond delay="3000"/>
                            </p:stCondLst>
                            <p:childTnLst>
                              <p:par>
                                <p:cTn id="15" presetID="12" presetClass="entr" presetSubtype="8" fill="hold" grpId="0" nodeType="afterEffect">
                                  <p:stCondLst>
                                    <p:cond delay="25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750"/>
                                        <p:tgtEl>
                                          <p:spTgt spid="10"/>
                                        </p:tgtEl>
                                        <p:attrNameLst>
                                          <p:attrName>ppt_x</p:attrName>
                                        </p:attrNameLst>
                                      </p:cBhvr>
                                      <p:tavLst>
                                        <p:tav tm="0">
                                          <p:val>
                                            <p:strVal val="#ppt_x-#ppt_w*1.125000"/>
                                          </p:val>
                                        </p:tav>
                                        <p:tav tm="100000">
                                          <p:val>
                                            <p:strVal val="#ppt_x"/>
                                          </p:val>
                                        </p:tav>
                                      </p:tavLst>
                                    </p:anim>
                                    <p:animEffect transition="in" filter="wipe(right)">
                                      <p:cBhvr>
                                        <p:cTn id="18" dur="750"/>
                                        <p:tgtEl>
                                          <p:spTgt spid="10"/>
                                        </p:tgtEl>
                                      </p:cBhvr>
                                    </p:animEffect>
                                  </p:childTnLst>
                                </p:cTn>
                              </p:par>
                            </p:childTnLst>
                          </p:cTn>
                        </p:par>
                        <p:par>
                          <p:cTn id="19" fill="hold">
                            <p:stCondLst>
                              <p:cond delay="425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1" cstate="screen"/>
          <a:srcRect/>
          <a:stretch>
            <a:fillRect/>
          </a:stretch>
        </p:blipFill>
        <p:spPr>
          <a:xfrm>
            <a:off x="-845494" y="4151770"/>
            <a:ext cx="14846918" cy="3092450"/>
          </a:xfrm>
          <a:prstGeom prst="rect">
            <a:avLst/>
          </a:prstGeom>
        </p:spPr>
      </p:pic>
      <p:grpSp>
        <p:nvGrpSpPr>
          <p:cNvPr id="12" name="组合 11"/>
          <p:cNvGrpSpPr/>
          <p:nvPr/>
        </p:nvGrpSpPr>
        <p:grpSpPr>
          <a:xfrm>
            <a:off x="245449" y="262376"/>
            <a:ext cx="1857828" cy="1175657"/>
            <a:chOff x="10389960" y="290286"/>
            <a:chExt cx="1857828" cy="1175657"/>
          </a:xfrm>
        </p:grpSpPr>
        <p:pic>
          <p:nvPicPr>
            <p:cNvPr id="13" name="图片 12"/>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14" name="图片 13"/>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sp>
        <p:nvSpPr>
          <p:cNvPr id="19" name="矩形 18"/>
          <p:cNvSpPr/>
          <p:nvPr/>
        </p:nvSpPr>
        <p:spPr>
          <a:xfrm>
            <a:off x="1311275" y="1384935"/>
            <a:ext cx="8840470" cy="341503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FF0000"/>
                </a:solidFill>
                <a:effectLst/>
                <a:uLnTx/>
                <a:uFillTx/>
                <a:latin typeface="方正悠宋体加粗" panose="02010600010101010101" charset="-122"/>
                <a:ea typeface="方正悠宋体加粗" panose="02010600010101010101" charset="-122"/>
                <a:cs typeface="+mn-cs"/>
              </a:rPr>
              <a:t>    </a:t>
            </a:r>
            <a:r>
              <a:rPr kumimoji="0" lang="zh-CN" altLang="en-US" sz="2400" b="1" i="0" u="none" strike="noStrike" kern="1200" cap="none" spc="0" normalizeH="0" baseline="0" noProof="0" dirty="0">
                <a:ln>
                  <a:noFill/>
                </a:ln>
                <a:solidFill>
                  <a:srgbClr val="FF0000"/>
                </a:solidFill>
                <a:effectLst/>
                <a:uLnTx/>
                <a:uFillTx/>
                <a:latin typeface="方正悠宋体加粗" panose="02010600010101010101" charset="-122"/>
                <a:ea typeface="方正悠宋体加粗" panose="02010600010101010101" charset="-122"/>
                <a:cs typeface="+mn-cs"/>
              </a:rPr>
              <a:t>时代的重任终有一天将要交由你们00后肩负。数年以后，当你们活跃在祖国的各行各业，我和所有老师期待能看到你的良知和专业。当你们有一天近距离接触到这个社会最真实的伤口时，希望你有治愈它的决心和力量。而在历史的挑战移交到你们肩上之前，埋首蓄力，练就过硬本领就是同学们现阶段最好的担当方式。希望同学们储蓄更多的智慧和力量去迎接未来的挑战。</a:t>
            </a:r>
            <a:endParaRPr kumimoji="0" lang="zh-CN" altLang="en-US" sz="2400" b="1" i="0" u="none" strike="noStrike" kern="1200" cap="none" spc="0" normalizeH="0" baseline="0" noProof="0" dirty="0">
              <a:ln>
                <a:noFill/>
              </a:ln>
              <a:solidFill>
                <a:srgbClr val="FF0000"/>
              </a:solidFill>
              <a:effectLst/>
              <a:uLnTx/>
              <a:uFillTx/>
              <a:latin typeface="方正悠宋体加粗" panose="02010600010101010101" charset="-122"/>
              <a:ea typeface="方正悠宋体加粗" panose="02010600010101010101" charset="-122"/>
              <a:cs typeface="+mn-cs"/>
            </a:endParaRPr>
          </a:p>
        </p:txBody>
      </p:sp>
      <p:pic>
        <p:nvPicPr>
          <p:cNvPr id="21" name="图片 20"/>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8414075" y="457180"/>
            <a:ext cx="1737120" cy="1299745"/>
          </a:xfrm>
          <a:prstGeom prst="rect">
            <a:avLst/>
          </a:prstGeom>
        </p:spPr>
      </p:pic>
      <p:pic>
        <p:nvPicPr>
          <p:cNvPr id="15" name="图片 14"/>
          <p:cNvPicPr>
            <a:picLocks noChangeAspect="1"/>
          </p:cNvPicPr>
          <p:nvPr/>
        </p:nvPicPr>
        <p:blipFill rotWithShape="1">
          <a:blip r:embed="rId5" cstate="screen"/>
          <a:srcRect/>
          <a:stretch>
            <a:fillRect/>
          </a:stretch>
        </p:blipFill>
        <p:spPr>
          <a:xfrm>
            <a:off x="1812766" y="3513794"/>
            <a:ext cx="1856509" cy="637309"/>
          </a:xfrm>
          <a:prstGeom prst="rect">
            <a:avLst/>
          </a:prstGeom>
        </p:spPr>
      </p:pic>
      <p:pic>
        <p:nvPicPr>
          <p:cNvPr id="16" name="图片 15"/>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611068" y="2275873"/>
            <a:ext cx="1171575" cy="797016"/>
          </a:xfrm>
          <a:prstGeom prst="rect">
            <a:avLst/>
          </a:prstGeom>
        </p:spPr>
      </p:pic>
      <p:pic>
        <p:nvPicPr>
          <p:cNvPr id="17" name="图片 16"/>
          <p:cNvPicPr>
            <a:picLocks noChangeAspect="1"/>
          </p:cNvPicPr>
          <p:nvPr/>
        </p:nvPicPr>
        <p:blipFill rotWithShape="1">
          <a:blip r:embed="rId7" cstate="print">
            <a:extLst>
              <a:ext uri="{28A0092B-C50C-407E-A947-70E740481C1C}">
                <a14:useLocalDpi xmlns:a14="http://schemas.microsoft.com/office/drawing/2010/main" val="0"/>
              </a:ext>
            </a:extLst>
          </a:blip>
          <a:srcRect/>
          <a:stretch>
            <a:fillRect/>
          </a:stretch>
        </p:blipFill>
        <p:spPr>
          <a:xfrm>
            <a:off x="10337847" y="673167"/>
            <a:ext cx="1343025" cy="581025"/>
          </a:xfrm>
          <a:prstGeom prst="rect">
            <a:avLst/>
          </a:prstGeom>
        </p:spPr>
      </p:pic>
      <p:grpSp>
        <p:nvGrpSpPr>
          <p:cNvPr id="22" name="组合 21"/>
          <p:cNvGrpSpPr/>
          <p:nvPr/>
        </p:nvGrpSpPr>
        <p:grpSpPr>
          <a:xfrm>
            <a:off x="245449" y="262376"/>
            <a:ext cx="1857828" cy="1175657"/>
            <a:chOff x="10389960" y="290286"/>
            <a:chExt cx="1857828" cy="1175657"/>
          </a:xfrm>
        </p:grpSpPr>
        <p:pic>
          <p:nvPicPr>
            <p:cNvPr id="23" name="图片 22"/>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24" name="图片 23"/>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25" name="图片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457942" y="4986302"/>
            <a:ext cx="638056" cy="638056"/>
          </a:xfrm>
          <a:prstGeom prst="rect">
            <a:avLst/>
          </a:prstGeom>
        </p:spPr>
      </p:pic>
      <p:pic>
        <p:nvPicPr>
          <p:cNvPr id="3" name="图片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167968" y="4422948"/>
            <a:ext cx="2841391" cy="240282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0-#ppt_w/2"/>
                                          </p:val>
                                        </p:tav>
                                        <p:tav tm="100000">
                                          <p:val>
                                            <p:strVal val="#ppt_x"/>
                                          </p:val>
                                        </p:tav>
                                      </p:tavLst>
                                    </p:anim>
                                    <p:anim calcmode="lin" valueType="num">
                                      <p:cBhvr additive="base">
                                        <p:cTn id="8" dur="20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2000" fill="hold"/>
                                        <p:tgtEl>
                                          <p:spTgt spid="19"/>
                                        </p:tgtEl>
                                        <p:attrNameLst>
                                          <p:attrName>ppt_x</p:attrName>
                                        </p:attrNameLst>
                                      </p:cBhvr>
                                      <p:tavLst>
                                        <p:tav tm="0">
                                          <p:val>
                                            <p:strVal val="#ppt_x"/>
                                          </p:val>
                                        </p:tav>
                                        <p:tav tm="100000">
                                          <p:val>
                                            <p:strVal val="#ppt_x"/>
                                          </p:val>
                                        </p:tav>
                                      </p:tavLst>
                                    </p:anim>
                                    <p:anim calcmode="lin" valueType="num">
                                      <p:cBhvr additive="base">
                                        <p:cTn id="12" dur="20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2000" fill="hold"/>
                                        <p:tgtEl>
                                          <p:spTgt spid="21"/>
                                        </p:tgtEl>
                                        <p:attrNameLst>
                                          <p:attrName>ppt_x</p:attrName>
                                        </p:attrNameLst>
                                      </p:cBhvr>
                                      <p:tavLst>
                                        <p:tav tm="0">
                                          <p:val>
                                            <p:strVal val="1+#ppt_w/2"/>
                                          </p:val>
                                        </p:tav>
                                        <p:tav tm="100000">
                                          <p:val>
                                            <p:strVal val="#ppt_x"/>
                                          </p:val>
                                        </p:tav>
                                      </p:tavLst>
                                    </p:anim>
                                    <p:anim calcmode="lin" valueType="num">
                                      <p:cBhvr additive="base">
                                        <p:cTn id="16" dur="2000" fill="hold"/>
                                        <p:tgtEl>
                                          <p:spTgt spid="21"/>
                                        </p:tgtEl>
                                        <p:attrNameLst>
                                          <p:attrName>ppt_y</p:attrName>
                                        </p:attrNameLst>
                                      </p:cBhvr>
                                      <p:tavLst>
                                        <p:tav tm="0">
                                          <p:val>
                                            <p:strVal val="#ppt_y"/>
                                          </p:val>
                                        </p:tav>
                                        <p:tav tm="100000">
                                          <p:val>
                                            <p:strVal val="#ppt_y"/>
                                          </p:val>
                                        </p:tav>
                                      </p:tavLst>
                                    </p:anim>
                                  </p:childTnLst>
                                </p:cTn>
                              </p:par>
                              <p:par>
                                <p:cTn id="17" presetID="2" presetClass="entr" presetSubtype="8" decel="10000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2000" fill="hold"/>
                                        <p:tgtEl>
                                          <p:spTgt spid="15"/>
                                        </p:tgtEl>
                                        <p:attrNameLst>
                                          <p:attrName>ppt_x</p:attrName>
                                        </p:attrNameLst>
                                      </p:cBhvr>
                                      <p:tavLst>
                                        <p:tav tm="0">
                                          <p:val>
                                            <p:strVal val="0-#ppt_w/2"/>
                                          </p:val>
                                        </p:tav>
                                        <p:tav tm="100000">
                                          <p:val>
                                            <p:strVal val="#ppt_x"/>
                                          </p:val>
                                        </p:tav>
                                      </p:tavLst>
                                    </p:anim>
                                    <p:anim calcmode="lin" valueType="num">
                                      <p:cBhvr additive="base">
                                        <p:cTn id="20" dur="2000" fill="hold"/>
                                        <p:tgtEl>
                                          <p:spTgt spid="15"/>
                                        </p:tgtEl>
                                        <p:attrNameLst>
                                          <p:attrName>ppt_y</p:attrName>
                                        </p:attrNameLst>
                                      </p:cBhvr>
                                      <p:tavLst>
                                        <p:tav tm="0">
                                          <p:val>
                                            <p:strVal val="#ppt_y"/>
                                          </p:val>
                                        </p:tav>
                                        <p:tav tm="100000">
                                          <p:val>
                                            <p:strVal val="#ppt_y"/>
                                          </p:val>
                                        </p:tav>
                                      </p:tavLst>
                                    </p:anim>
                                  </p:childTnLst>
                                </p:cTn>
                              </p:par>
                              <p:par>
                                <p:cTn id="21" presetID="2" presetClass="entr" presetSubtype="8" decel="10000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2000" fill="hold"/>
                                        <p:tgtEl>
                                          <p:spTgt spid="16"/>
                                        </p:tgtEl>
                                        <p:attrNameLst>
                                          <p:attrName>ppt_x</p:attrName>
                                        </p:attrNameLst>
                                      </p:cBhvr>
                                      <p:tavLst>
                                        <p:tav tm="0">
                                          <p:val>
                                            <p:strVal val="0-#ppt_w/2"/>
                                          </p:val>
                                        </p:tav>
                                        <p:tav tm="100000">
                                          <p:val>
                                            <p:strVal val="#ppt_x"/>
                                          </p:val>
                                        </p:tav>
                                      </p:tavLst>
                                    </p:anim>
                                    <p:anim calcmode="lin" valueType="num">
                                      <p:cBhvr additive="base">
                                        <p:cTn id="24" dur="2000" fill="hold"/>
                                        <p:tgtEl>
                                          <p:spTgt spid="16"/>
                                        </p:tgtEl>
                                        <p:attrNameLst>
                                          <p:attrName>ppt_y</p:attrName>
                                        </p:attrNameLst>
                                      </p:cBhvr>
                                      <p:tavLst>
                                        <p:tav tm="0">
                                          <p:val>
                                            <p:strVal val="#ppt_y"/>
                                          </p:val>
                                        </p:tav>
                                        <p:tav tm="100000">
                                          <p:val>
                                            <p:strVal val="#ppt_y"/>
                                          </p:val>
                                        </p:tav>
                                      </p:tavLst>
                                    </p:anim>
                                  </p:childTnLst>
                                </p:cTn>
                              </p:par>
                              <p:par>
                                <p:cTn id="25" presetID="2" presetClass="entr" presetSubtype="2" decel="10000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000" fill="hold"/>
                                        <p:tgtEl>
                                          <p:spTgt spid="17"/>
                                        </p:tgtEl>
                                        <p:attrNameLst>
                                          <p:attrName>ppt_x</p:attrName>
                                        </p:attrNameLst>
                                      </p:cBhvr>
                                      <p:tavLst>
                                        <p:tav tm="0">
                                          <p:val>
                                            <p:strVal val="1+#ppt_w/2"/>
                                          </p:val>
                                        </p:tav>
                                        <p:tav tm="100000">
                                          <p:val>
                                            <p:strVal val="#ppt_x"/>
                                          </p:val>
                                        </p:tav>
                                      </p:tavLst>
                                    </p:anim>
                                    <p:anim calcmode="lin" valueType="num">
                                      <p:cBhvr additive="base">
                                        <p:cTn id="28" dur="20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8" decel="10000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2000" fill="hold"/>
                                        <p:tgtEl>
                                          <p:spTgt spid="22"/>
                                        </p:tgtEl>
                                        <p:attrNameLst>
                                          <p:attrName>ppt_x</p:attrName>
                                        </p:attrNameLst>
                                      </p:cBhvr>
                                      <p:tavLst>
                                        <p:tav tm="0">
                                          <p:val>
                                            <p:strVal val="0-#ppt_w/2"/>
                                          </p:val>
                                        </p:tav>
                                        <p:tav tm="100000">
                                          <p:val>
                                            <p:strVal val="#ppt_x"/>
                                          </p:val>
                                        </p:tav>
                                      </p:tavLst>
                                    </p:anim>
                                    <p:anim calcmode="lin" valueType="num">
                                      <p:cBhvr additive="base">
                                        <p:cTn id="32" dur="200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1" decel="100000"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2000" fill="hold"/>
                                        <p:tgtEl>
                                          <p:spTgt spid="25"/>
                                        </p:tgtEl>
                                        <p:attrNameLst>
                                          <p:attrName>ppt_x</p:attrName>
                                        </p:attrNameLst>
                                      </p:cBhvr>
                                      <p:tavLst>
                                        <p:tav tm="0">
                                          <p:val>
                                            <p:strVal val="#ppt_x"/>
                                          </p:val>
                                        </p:tav>
                                        <p:tav tm="100000">
                                          <p:val>
                                            <p:strVal val="#ppt_x"/>
                                          </p:val>
                                        </p:tav>
                                      </p:tavLst>
                                    </p:anim>
                                    <p:anim calcmode="lin" valueType="num">
                                      <p:cBhvr additive="base">
                                        <p:cTn id="36" dur="2000" fill="hold"/>
                                        <p:tgtEl>
                                          <p:spTgt spid="25"/>
                                        </p:tgtEl>
                                        <p:attrNameLst>
                                          <p:attrName>ppt_y</p:attrName>
                                        </p:attrNameLst>
                                      </p:cBhvr>
                                      <p:tavLst>
                                        <p:tav tm="0">
                                          <p:val>
                                            <p:strVal val="0-#ppt_h/2"/>
                                          </p:val>
                                        </p:tav>
                                        <p:tav tm="100000">
                                          <p:val>
                                            <p:strVal val="#ppt_y"/>
                                          </p:val>
                                        </p:tav>
                                      </p:tavLst>
                                    </p:anim>
                                  </p:childTnLst>
                                </p:cTn>
                              </p:par>
                              <p:par>
                                <p:cTn id="37" presetID="2" presetClass="entr" presetSubtype="4" decel="100000"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2000" fill="hold"/>
                                        <p:tgtEl>
                                          <p:spTgt spid="3"/>
                                        </p:tgtEl>
                                        <p:attrNameLst>
                                          <p:attrName>ppt_x</p:attrName>
                                        </p:attrNameLst>
                                      </p:cBhvr>
                                      <p:tavLst>
                                        <p:tav tm="0">
                                          <p:val>
                                            <p:strVal val="#ppt_x"/>
                                          </p:val>
                                        </p:tav>
                                        <p:tav tm="100000">
                                          <p:val>
                                            <p:strVal val="#ppt_x"/>
                                          </p:val>
                                        </p:tav>
                                      </p:tavLst>
                                    </p:anim>
                                    <p:anim calcmode="lin" valueType="num">
                                      <p:cBhvr additive="base">
                                        <p:cTn id="40"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包含 天空, 户外, 山, 自然&#10;&#10;描述已自动生成"/>
          <p:cNvPicPr>
            <a:picLocks noChangeAspect="1"/>
          </p:cNvPicPr>
          <p:nvPr/>
        </p:nvPicPr>
        <p:blipFill rotWithShape="1">
          <a:blip r:embed="rId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0" y="0"/>
            <a:ext cx="12192000" cy="6858000"/>
          </a:xfrm>
          <a:prstGeom prst="rect">
            <a:avLst/>
          </a:prstGeom>
        </p:spPr>
      </p:pic>
      <p:grpSp>
        <p:nvGrpSpPr>
          <p:cNvPr id="4" name="组合 3"/>
          <p:cNvGrpSpPr/>
          <p:nvPr/>
        </p:nvGrpSpPr>
        <p:grpSpPr>
          <a:xfrm>
            <a:off x="623570" y="1501775"/>
            <a:ext cx="10945495" cy="5013960"/>
            <a:chOff x="517628" y="1477482"/>
            <a:chExt cx="3628377" cy="5014000"/>
          </a:xfrm>
        </p:grpSpPr>
        <p:sp>
          <p:nvSpPr>
            <p:cNvPr id="12" name="矩形 11"/>
            <p:cNvSpPr/>
            <p:nvPr/>
          </p:nvSpPr>
          <p:spPr>
            <a:xfrm>
              <a:off x="517628" y="1721431"/>
              <a:ext cx="3628377" cy="4770051"/>
            </a:xfrm>
            <a:prstGeom prst="rect">
              <a:avLst/>
            </a:prstGeom>
            <a:gradFill>
              <a:gsLst>
                <a:gs pos="26000">
                  <a:srgbClr val="C00000"/>
                </a:gs>
                <a:gs pos="100000">
                  <a:srgbClr val="C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9" name="矩形 18"/>
            <p:cNvSpPr/>
            <p:nvPr/>
          </p:nvSpPr>
          <p:spPr>
            <a:xfrm>
              <a:off x="789274" y="3295487"/>
              <a:ext cx="3134360" cy="460375"/>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 typeface="Arial" panose="020B0604020202020204" pitchFamily="34" charset="0"/>
                <a:buNone/>
                <a:defRPr/>
              </a:pPr>
              <a:endParaRPr kumimoji="0" lang="zh-CN" altLang="en-US" sz="1600" b="1" i="0" u="none" strike="noStrike" kern="1200" cap="none" spc="0" normalizeH="0" baseline="0" noProof="0">
                <a:ln>
                  <a:noFill/>
                </a:ln>
                <a:solidFill>
                  <a:prstClr val="white"/>
                </a:solidFill>
                <a:effectLst/>
                <a:uLnTx/>
                <a:uFillTx/>
                <a:latin typeface="方正悠宋体加粗" panose="02010600010101010101" charset="-122"/>
                <a:ea typeface="方正悠宋体加粗" panose="02010600010101010101" charset="-122"/>
                <a:cs typeface="+mn-cs"/>
              </a:endParaRPr>
            </a:p>
          </p:txBody>
        </p:sp>
        <p:sp>
          <p:nvSpPr>
            <p:cNvPr id="20" name="矩形 19"/>
            <p:cNvSpPr/>
            <p:nvPr/>
          </p:nvSpPr>
          <p:spPr>
            <a:xfrm>
              <a:off x="632320" y="3842567"/>
              <a:ext cx="3456610" cy="1938035"/>
            </a:xfrm>
            <a:prstGeom prst="rect">
              <a:avLst/>
            </a:prstGeom>
          </p:spPr>
          <p:txBody>
            <a:bodyPr wrap="square">
              <a:spAutoFit/>
            </a:bodyPr>
            <a:lstStyle/>
            <a:p>
              <a:pPr algn="l"/>
              <a:r>
                <a:rPr kumimoji="0" lang="en-US" altLang="zh-CN" sz="2400" b="1" i="0" u="none" strike="noStrike" kern="1200" cap="none" spc="0" normalizeH="0" baseline="0" noProof="0" dirty="0">
                  <a:ln>
                    <a:noFill/>
                  </a:ln>
                  <a:solidFill>
                    <a:prstClr val="white"/>
                  </a:solidFill>
                  <a:effectLst/>
                  <a:uLnTx/>
                  <a:uFillTx/>
                  <a:latin typeface="方正悠宋体加粗" panose="02010600010101010101" charset="-122"/>
                  <a:ea typeface="方正悠宋体加粗" panose="02010600010101010101" charset="-122"/>
                  <a:cs typeface="+mn-cs"/>
                </a:rPr>
                <a:t>    要把人民群众生命安全和身体健康放在第一位，制定周密方案，组织各方力量开展防控，采取切实有效措施，坚决遏制疫情蔓延势头。生命重于泰山。疫情就是命令，防控就是责任。把人民群众生命安全和身体健康放在第一位，把疫情防控工作作为当前最重要的工作来抓。人民群众生命安全和身体健康始终是第一位的，疫情防控是当前最重要的工作。</a:t>
              </a:r>
              <a:endParaRPr kumimoji="0" lang="en-US" altLang="zh-CN" sz="2400" b="1" i="0" u="none" strike="noStrike" kern="1200" cap="none" spc="0" normalizeH="0" baseline="0" noProof="0" dirty="0">
                <a:ln>
                  <a:noFill/>
                </a:ln>
                <a:solidFill>
                  <a:prstClr val="white"/>
                </a:solidFill>
                <a:effectLst/>
                <a:uLnTx/>
                <a:uFillTx/>
                <a:latin typeface="方正悠宋体加粗" panose="02010600010101010101" charset="-122"/>
                <a:ea typeface="方正悠宋体加粗" panose="02010600010101010101" charset="-122"/>
                <a:cs typeface="+mn-cs"/>
              </a:endParaRPr>
            </a:p>
          </p:txBody>
        </p:sp>
        <p:sp>
          <p:nvSpPr>
            <p:cNvPr id="2" name="椭圆 1"/>
            <p:cNvSpPr/>
            <p:nvPr/>
          </p:nvSpPr>
          <p:spPr>
            <a:xfrm>
              <a:off x="1884733" y="1477482"/>
              <a:ext cx="791029" cy="79102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35" name="组合 34"/>
            <p:cNvGrpSpPr/>
            <p:nvPr/>
          </p:nvGrpSpPr>
          <p:grpSpPr>
            <a:xfrm>
              <a:off x="1487714" y="2983750"/>
              <a:ext cx="1588861" cy="271560"/>
              <a:chOff x="1487714" y="3044812"/>
              <a:chExt cx="1588861" cy="271560"/>
            </a:xfrm>
          </p:grpSpPr>
          <p:cxnSp>
            <p:nvCxnSpPr>
              <p:cNvPr id="36" name="直接连接符 35"/>
              <p:cNvCxnSpPr/>
              <p:nvPr/>
            </p:nvCxnSpPr>
            <p:spPr>
              <a:xfrm>
                <a:off x="1487714" y="3180592"/>
                <a:ext cx="528411" cy="0"/>
              </a:xfrm>
              <a:prstGeom prst="line">
                <a:avLst/>
              </a:prstGeom>
              <a:ln>
                <a:solidFill>
                  <a:srgbClr val="FFFF00"/>
                </a:solidFill>
              </a:ln>
            </p:spPr>
            <p:style>
              <a:lnRef idx="1">
                <a:schemeClr val="accent1"/>
              </a:lnRef>
              <a:fillRef idx="0">
                <a:schemeClr val="accent1"/>
              </a:fillRef>
              <a:effectRef idx="0">
                <a:schemeClr val="accent1"/>
              </a:effectRef>
              <a:fontRef idx="minor">
                <a:schemeClr val="tx1"/>
              </a:fontRef>
            </p:style>
          </p:cxnSp>
          <p:sp>
            <p:nvSpPr>
              <p:cNvPr id="37" name="星形: 五角 36"/>
              <p:cNvSpPr/>
              <p:nvPr/>
            </p:nvSpPr>
            <p:spPr>
              <a:xfrm>
                <a:off x="2146365" y="3044812"/>
                <a:ext cx="271560" cy="271560"/>
              </a:xfrm>
              <a:prstGeom prst="star5">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38" name="直接连接符 37"/>
              <p:cNvCxnSpPr/>
              <p:nvPr/>
            </p:nvCxnSpPr>
            <p:spPr>
              <a:xfrm>
                <a:off x="2548164" y="3180592"/>
                <a:ext cx="528411" cy="0"/>
              </a:xfrm>
              <a:prstGeom prst="line">
                <a:avLst/>
              </a:prstGeom>
              <a:ln>
                <a:solidFill>
                  <a:srgbClr val="FFFF00"/>
                </a:solidFill>
              </a:ln>
            </p:spPr>
            <p:style>
              <a:lnRef idx="1">
                <a:schemeClr val="accent1"/>
              </a:lnRef>
              <a:fillRef idx="0">
                <a:schemeClr val="accent1"/>
              </a:fillRef>
              <a:effectRef idx="0">
                <a:schemeClr val="accent1"/>
              </a:effectRef>
              <a:fontRef idx="minor">
                <a:schemeClr val="tx1"/>
              </a:fontRef>
            </p:style>
          </p:cxnSp>
        </p:grpSp>
      </p:grpSp>
      <p:grpSp>
        <p:nvGrpSpPr>
          <p:cNvPr id="47" name="组合 46"/>
          <p:cNvGrpSpPr/>
          <p:nvPr/>
        </p:nvGrpSpPr>
        <p:grpSpPr>
          <a:xfrm>
            <a:off x="245449" y="262376"/>
            <a:ext cx="1857828" cy="1175657"/>
            <a:chOff x="10389960" y="290286"/>
            <a:chExt cx="1857828" cy="1175657"/>
          </a:xfrm>
        </p:grpSpPr>
        <p:pic>
          <p:nvPicPr>
            <p:cNvPr id="48" name="图片 47"/>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49" name="图片 48"/>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sp>
        <p:nvSpPr>
          <p:cNvPr id="50" name="矩形 49"/>
          <p:cNvSpPr/>
          <p:nvPr/>
        </p:nvSpPr>
        <p:spPr>
          <a:xfrm>
            <a:off x="1887658" y="563570"/>
            <a:ext cx="8416684" cy="82994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4800" b="1" i="0" u="none" strike="noStrike" kern="1200" cap="none" spc="0" normalizeH="0" baseline="0" noProof="0">
                <a:ln>
                  <a:noFill/>
                </a:ln>
                <a:solidFill>
                  <a:srgbClr val="C00000"/>
                </a:solidFill>
                <a:effectLst/>
                <a:uLnTx/>
                <a:uFillTx/>
                <a:latin typeface="方正悠宋体加粗" panose="02010600010101010101" charset="-122"/>
                <a:ea typeface="方正悠宋体加粗" panose="02010600010101010101" charset="-122"/>
                <a:cs typeface="+mn-cs"/>
              </a:rPr>
              <a:t>三、习总书记的“最强攻略”</a:t>
            </a:r>
            <a:endParaRPr kumimoji="0" lang="zh-CN" altLang="en-US" sz="4800" b="1" i="0" u="none" strike="noStrike" kern="1200" cap="none" spc="0" normalizeH="0" baseline="0" noProof="0">
              <a:ln>
                <a:noFill/>
              </a:ln>
              <a:solidFill>
                <a:srgbClr val="C00000"/>
              </a:solidFill>
              <a:effectLst/>
              <a:uLnTx/>
              <a:uFillTx/>
              <a:latin typeface="方正悠宋体加粗" panose="02010600010101010101" charset="-122"/>
              <a:ea typeface="方正悠宋体加粗" panose="02010600010101010101" charset="-122"/>
              <a:cs typeface="+mn-cs"/>
            </a:endParaRPr>
          </a:p>
        </p:txBody>
      </p:sp>
      <p:pic>
        <p:nvPicPr>
          <p:cNvPr id="51" name="图片 50"/>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52" name="图片 51"/>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53" name="图片 52"/>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sp>
        <p:nvSpPr>
          <p:cNvPr id="6" name="文本框 5"/>
          <p:cNvSpPr txBox="1"/>
          <p:nvPr/>
        </p:nvSpPr>
        <p:spPr>
          <a:xfrm>
            <a:off x="984251" y="3189890"/>
            <a:ext cx="3536315" cy="523220"/>
          </a:xfrm>
          <a:prstGeom prst="rect">
            <a:avLst/>
          </a:prstGeom>
          <a:noFill/>
        </p:spPr>
        <p:txBody>
          <a:bodyPr wrap="square" rtlCol="0">
            <a:spAutoFit/>
          </a:bodyPr>
          <a:lstStyle/>
          <a:p>
            <a:r>
              <a:rPr lang="zh-CN" altLang="en-US" sz="2800" b="1" dirty="0">
                <a:solidFill>
                  <a:schemeClr val="bg1"/>
                </a:solidFill>
              </a:rPr>
              <a:t>总书记要求：</a:t>
            </a:r>
            <a:endParaRPr lang="zh-CN" altLang="en-US" sz="2800" b="1"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包含 天空, 户外, 山, 自然&#10;&#10;描述已自动生成"/>
          <p:cNvPicPr>
            <a:picLocks noChangeAspect="1"/>
          </p:cNvPicPr>
          <p:nvPr/>
        </p:nvPicPr>
        <p:blipFill rotWithShape="1">
          <a:blip r:embed="rId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0" y="0"/>
            <a:ext cx="12192000" cy="6858000"/>
          </a:xfrm>
          <a:prstGeom prst="rect">
            <a:avLst/>
          </a:prstGeom>
        </p:spPr>
      </p:pic>
      <p:grpSp>
        <p:nvGrpSpPr>
          <p:cNvPr id="2" name="组合 1"/>
          <p:cNvGrpSpPr/>
          <p:nvPr/>
        </p:nvGrpSpPr>
        <p:grpSpPr>
          <a:xfrm>
            <a:off x="466090" y="1688491"/>
            <a:ext cx="10945495" cy="4907254"/>
            <a:chOff x="466059" y="1688330"/>
            <a:chExt cx="3628377" cy="4907293"/>
          </a:xfrm>
        </p:grpSpPr>
        <p:sp>
          <p:nvSpPr>
            <p:cNvPr id="12" name="矩形 11"/>
            <p:cNvSpPr/>
            <p:nvPr/>
          </p:nvSpPr>
          <p:spPr>
            <a:xfrm>
              <a:off x="466059" y="1825572"/>
              <a:ext cx="3628377" cy="4770051"/>
            </a:xfrm>
            <a:prstGeom prst="rect">
              <a:avLst/>
            </a:prstGeom>
            <a:gradFill>
              <a:gsLst>
                <a:gs pos="26000">
                  <a:srgbClr val="C00000"/>
                </a:gs>
                <a:gs pos="100000">
                  <a:srgbClr val="C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9" name="矩形 18"/>
            <p:cNvSpPr/>
            <p:nvPr/>
          </p:nvSpPr>
          <p:spPr>
            <a:xfrm>
              <a:off x="789585" y="3295563"/>
              <a:ext cx="2981325" cy="2677677"/>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white"/>
                  </a:solidFill>
                  <a:effectLst/>
                  <a:uLnTx/>
                  <a:uFillTx/>
                  <a:latin typeface="方正悠宋体加粗" panose="02010600010101010101" charset="-122"/>
                  <a:ea typeface="方正悠宋体加粗" panose="02010600010101010101" charset="-122"/>
                  <a:cs typeface="+mn-cs"/>
                </a:rPr>
                <a:t>坚定</a:t>
              </a:r>
              <a:r>
                <a:rPr kumimoji="0" lang="zh-CN" altLang="en-US" sz="2800" b="1" i="0" u="none" strike="noStrike" kern="1200" cap="none" spc="0" normalizeH="0" baseline="0" noProof="0" dirty="0" smtClean="0">
                  <a:ln>
                    <a:noFill/>
                  </a:ln>
                  <a:solidFill>
                    <a:prstClr val="white"/>
                  </a:solidFill>
                  <a:effectLst/>
                  <a:uLnTx/>
                  <a:uFillTx/>
                  <a:latin typeface="方正悠宋体加粗" panose="02010600010101010101" charset="-122"/>
                  <a:ea typeface="方正悠宋体加粗" panose="02010600010101010101" charset="-122"/>
                  <a:cs typeface="+mn-cs"/>
                </a:rPr>
                <a:t>信心</a:t>
              </a:r>
              <a:endParaRPr kumimoji="0" lang="zh-CN" altLang="en-US" sz="2800" b="1" i="0" u="none" strike="noStrike" kern="1200" cap="none" spc="0" normalizeH="0" baseline="0" noProof="0" dirty="0">
                <a:ln>
                  <a:noFill/>
                </a:ln>
                <a:solidFill>
                  <a:prstClr val="white"/>
                </a:solidFill>
                <a:effectLst/>
                <a:uLnTx/>
                <a:uFillTx/>
                <a:latin typeface="方正悠宋体加粗" panose="02010600010101010101" charset="-122"/>
                <a:ea typeface="方正悠宋体加粗" panose="02010600010101010101" charset="-122"/>
                <a:cs typeface="+mn-cs"/>
              </a:endParaRPr>
            </a:p>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2800" b="1" i="0" u="none" strike="noStrike" kern="1200" cap="none" spc="0" normalizeH="0" baseline="0" noProof="0" dirty="0" smtClean="0">
                  <a:ln>
                    <a:noFill/>
                  </a:ln>
                  <a:solidFill>
                    <a:prstClr val="white"/>
                  </a:solidFill>
                  <a:effectLst/>
                  <a:uLnTx/>
                  <a:uFillTx/>
                  <a:latin typeface="方正悠宋体加粗" panose="02010600010101010101" charset="-122"/>
                  <a:ea typeface="方正悠宋体加粗" panose="02010600010101010101" charset="-122"/>
                  <a:cs typeface="+mn-cs"/>
                </a:rPr>
                <a:t>同舟共济</a:t>
              </a:r>
              <a:endParaRPr kumimoji="0" lang="zh-CN" altLang="en-US" sz="2800" b="1" i="0" u="none" strike="noStrike" kern="1200" cap="none" spc="0" normalizeH="0" baseline="0" noProof="0" dirty="0">
                <a:ln>
                  <a:noFill/>
                </a:ln>
                <a:solidFill>
                  <a:prstClr val="white"/>
                </a:solidFill>
                <a:effectLst/>
                <a:uLnTx/>
                <a:uFillTx/>
                <a:latin typeface="方正悠宋体加粗" panose="02010600010101010101" charset="-122"/>
                <a:ea typeface="方正悠宋体加粗" panose="02010600010101010101" charset="-122"/>
                <a:cs typeface="+mn-cs"/>
              </a:endParaRPr>
            </a:p>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white"/>
                  </a:solidFill>
                  <a:effectLst/>
                  <a:uLnTx/>
                  <a:uFillTx/>
                  <a:latin typeface="方正悠宋体加粗" panose="02010600010101010101" charset="-122"/>
                  <a:ea typeface="方正悠宋体加粗" panose="02010600010101010101" charset="-122"/>
                  <a:cs typeface="+mn-cs"/>
                </a:rPr>
                <a:t>科学</a:t>
              </a:r>
              <a:r>
                <a:rPr kumimoji="0" lang="zh-CN" altLang="en-US" sz="2800" b="1" i="0" u="none" strike="noStrike" kern="1200" cap="none" spc="0" normalizeH="0" baseline="0" noProof="0" dirty="0" smtClean="0">
                  <a:ln>
                    <a:noFill/>
                  </a:ln>
                  <a:solidFill>
                    <a:prstClr val="white"/>
                  </a:solidFill>
                  <a:effectLst/>
                  <a:uLnTx/>
                  <a:uFillTx/>
                  <a:latin typeface="方正悠宋体加粗" panose="02010600010101010101" charset="-122"/>
                  <a:ea typeface="方正悠宋体加粗" panose="02010600010101010101" charset="-122"/>
                  <a:cs typeface="+mn-cs"/>
                </a:rPr>
                <a:t>防治</a:t>
              </a:r>
              <a:endParaRPr kumimoji="0" lang="zh-CN" altLang="en-US" sz="2800" b="1" i="0" u="none" strike="noStrike" kern="1200" cap="none" spc="0" normalizeH="0" baseline="0" noProof="0" dirty="0">
                <a:ln>
                  <a:noFill/>
                </a:ln>
                <a:solidFill>
                  <a:prstClr val="white"/>
                </a:solidFill>
                <a:effectLst/>
                <a:uLnTx/>
                <a:uFillTx/>
                <a:latin typeface="方正悠宋体加粗" panose="02010600010101010101" charset="-122"/>
                <a:ea typeface="方正悠宋体加粗" panose="02010600010101010101" charset="-122"/>
                <a:cs typeface="+mn-cs"/>
              </a:endParaRPr>
            </a:p>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white"/>
                  </a:solidFill>
                  <a:effectLst/>
                  <a:uLnTx/>
                  <a:uFillTx/>
                  <a:latin typeface="方正悠宋体加粗" panose="02010600010101010101" charset="-122"/>
                  <a:ea typeface="方正悠宋体加粗" panose="02010600010101010101" charset="-122"/>
                  <a:cs typeface="+mn-cs"/>
                </a:rPr>
                <a:t>精准施</a:t>
              </a:r>
              <a:r>
                <a:rPr kumimoji="0" lang="zh-CN" altLang="en-US" sz="2800" b="1" i="0" u="none" strike="noStrike" kern="1200" cap="none" spc="0" normalizeH="0" baseline="0" noProof="0" dirty="0" smtClean="0">
                  <a:ln>
                    <a:noFill/>
                  </a:ln>
                  <a:solidFill>
                    <a:prstClr val="white"/>
                  </a:solidFill>
                  <a:effectLst/>
                  <a:uLnTx/>
                  <a:uFillTx/>
                  <a:latin typeface="方正悠宋体加粗" panose="02010600010101010101" charset="-122"/>
                  <a:ea typeface="方正悠宋体加粗" panose="02010600010101010101" charset="-122"/>
                  <a:cs typeface="+mn-cs"/>
                </a:rPr>
                <a:t>策</a:t>
              </a:r>
              <a:endParaRPr kumimoji="0" lang="zh-CN" altLang="en-US" sz="2800" b="1" i="0" u="none" strike="noStrike" kern="1200" cap="none" spc="0" normalizeH="0" baseline="0" noProof="0" dirty="0">
                <a:ln>
                  <a:noFill/>
                </a:ln>
                <a:solidFill>
                  <a:prstClr val="white"/>
                </a:solidFill>
                <a:effectLst/>
                <a:uLnTx/>
                <a:uFillTx/>
                <a:latin typeface="方正悠宋体加粗" panose="02010600010101010101" charset="-122"/>
                <a:ea typeface="方正悠宋体加粗" panose="02010600010101010101" charset="-122"/>
                <a:cs typeface="+mn-cs"/>
              </a:endParaRPr>
            </a:p>
          </p:txBody>
        </p:sp>
        <p:sp>
          <p:nvSpPr>
            <p:cNvPr id="20" name="矩形 19"/>
            <p:cNvSpPr/>
            <p:nvPr/>
          </p:nvSpPr>
          <p:spPr>
            <a:xfrm>
              <a:off x="637185" y="2427218"/>
              <a:ext cx="3286125" cy="506734"/>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defRPr/>
              </a:pPr>
              <a:endParaRPr kumimoji="0" lang="zh-CN" altLang="en-US" sz="1800" b="1" i="0" u="none" strike="noStrike" kern="1200" cap="none" spc="0" normalizeH="0" baseline="0" noProof="0">
                <a:ln>
                  <a:noFill/>
                </a:ln>
                <a:solidFill>
                  <a:prstClr val="white"/>
                </a:solidFill>
                <a:effectLst/>
                <a:uLnTx/>
                <a:uFillTx/>
                <a:latin typeface="方正悠宋体加粗" panose="02010600010101010101" charset="-122"/>
                <a:ea typeface="方正悠宋体加粗" panose="02010600010101010101" charset="-122"/>
                <a:cs typeface="+mn-cs"/>
              </a:endParaRPr>
            </a:p>
          </p:txBody>
        </p:sp>
        <p:sp>
          <p:nvSpPr>
            <p:cNvPr id="27" name="矩形 26"/>
            <p:cNvSpPr/>
            <p:nvPr/>
          </p:nvSpPr>
          <p:spPr>
            <a:xfrm>
              <a:off x="2046850" y="1688330"/>
              <a:ext cx="466794" cy="36830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800" b="1" i="0" u="none" strike="noStrike" kern="1200" cap="none" spc="0" normalizeH="0" baseline="0" noProof="0">
                  <a:ln>
                    <a:noFill/>
                  </a:ln>
                  <a:solidFill>
                    <a:srgbClr val="C00000"/>
                  </a:solidFill>
                  <a:effectLst/>
                  <a:uLnTx/>
                  <a:uFillTx/>
                  <a:latin typeface="方正悠宋体加粗" panose="02010600010101010101" charset="-122"/>
                  <a:ea typeface="方正悠宋体加粗" panose="02010600010101010101" charset="-122"/>
                  <a:cs typeface="+mn-cs"/>
                </a:rPr>
                <a:t>04</a:t>
              </a:r>
              <a:endParaRPr kumimoji="0" lang="zh-CN" altLang="en-US" sz="1800" b="0" i="0" u="none" strike="noStrike" kern="1200" cap="none" spc="0" normalizeH="0" baseline="0" noProof="0">
                <a:ln>
                  <a:noFill/>
                </a:ln>
                <a:solidFill>
                  <a:srgbClr val="C00000"/>
                </a:solidFill>
                <a:effectLst/>
                <a:uLnTx/>
                <a:uFillTx/>
                <a:latin typeface="等线" panose="02010600030101010101" charset="-122"/>
                <a:ea typeface="等线" panose="02010600030101010101" charset="-122"/>
                <a:cs typeface="+mn-cs"/>
              </a:endParaRPr>
            </a:p>
          </p:txBody>
        </p:sp>
        <p:grpSp>
          <p:nvGrpSpPr>
            <p:cNvPr id="37" name="组合 36"/>
            <p:cNvGrpSpPr/>
            <p:nvPr/>
          </p:nvGrpSpPr>
          <p:grpSpPr>
            <a:xfrm>
              <a:off x="1487714" y="2983750"/>
              <a:ext cx="1588861" cy="271560"/>
              <a:chOff x="1487714" y="3044812"/>
              <a:chExt cx="1588861" cy="271560"/>
            </a:xfrm>
          </p:grpSpPr>
          <p:cxnSp>
            <p:nvCxnSpPr>
              <p:cNvPr id="38" name="直接连接符 37"/>
              <p:cNvCxnSpPr/>
              <p:nvPr/>
            </p:nvCxnSpPr>
            <p:spPr>
              <a:xfrm>
                <a:off x="1487714" y="3180592"/>
                <a:ext cx="528411" cy="0"/>
              </a:xfrm>
              <a:prstGeom prst="line">
                <a:avLst/>
              </a:prstGeom>
              <a:ln>
                <a:solidFill>
                  <a:srgbClr val="FFFF00"/>
                </a:solidFill>
              </a:ln>
            </p:spPr>
            <p:style>
              <a:lnRef idx="1">
                <a:schemeClr val="accent1"/>
              </a:lnRef>
              <a:fillRef idx="0">
                <a:schemeClr val="accent1"/>
              </a:fillRef>
              <a:effectRef idx="0">
                <a:schemeClr val="accent1"/>
              </a:effectRef>
              <a:fontRef idx="minor">
                <a:schemeClr val="tx1"/>
              </a:fontRef>
            </p:style>
          </p:cxnSp>
          <p:sp>
            <p:nvSpPr>
              <p:cNvPr id="39" name="星形: 五角 38"/>
              <p:cNvSpPr/>
              <p:nvPr/>
            </p:nvSpPr>
            <p:spPr>
              <a:xfrm>
                <a:off x="2146365" y="3044812"/>
                <a:ext cx="271560" cy="271560"/>
              </a:xfrm>
              <a:prstGeom prst="star5">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40" name="直接连接符 39"/>
              <p:cNvCxnSpPr/>
              <p:nvPr/>
            </p:nvCxnSpPr>
            <p:spPr>
              <a:xfrm>
                <a:off x="2548164" y="3180592"/>
                <a:ext cx="528411" cy="0"/>
              </a:xfrm>
              <a:prstGeom prst="line">
                <a:avLst/>
              </a:prstGeom>
              <a:ln>
                <a:solidFill>
                  <a:srgbClr val="FFFF00"/>
                </a:solidFill>
              </a:ln>
            </p:spPr>
            <p:style>
              <a:lnRef idx="1">
                <a:schemeClr val="accent1"/>
              </a:lnRef>
              <a:fillRef idx="0">
                <a:schemeClr val="accent1"/>
              </a:fillRef>
              <a:effectRef idx="0">
                <a:schemeClr val="accent1"/>
              </a:effectRef>
              <a:fontRef idx="minor">
                <a:schemeClr val="tx1"/>
              </a:fontRef>
            </p:style>
          </p:cxnSp>
        </p:grpSp>
      </p:grpSp>
      <p:grpSp>
        <p:nvGrpSpPr>
          <p:cNvPr id="49" name="组合 48"/>
          <p:cNvGrpSpPr/>
          <p:nvPr/>
        </p:nvGrpSpPr>
        <p:grpSpPr>
          <a:xfrm>
            <a:off x="245449" y="262376"/>
            <a:ext cx="1857828" cy="1175657"/>
            <a:chOff x="10389960" y="290286"/>
            <a:chExt cx="1857828" cy="1175657"/>
          </a:xfrm>
        </p:grpSpPr>
        <p:pic>
          <p:nvPicPr>
            <p:cNvPr id="50" name="图片 49"/>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51" name="图片 50"/>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sp>
        <p:nvSpPr>
          <p:cNvPr id="52" name="矩形 51"/>
          <p:cNvSpPr/>
          <p:nvPr/>
        </p:nvSpPr>
        <p:spPr>
          <a:xfrm>
            <a:off x="1887658" y="563570"/>
            <a:ext cx="8416684" cy="6451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a:ln>
                  <a:noFill/>
                </a:ln>
                <a:solidFill>
                  <a:srgbClr val="C00000"/>
                </a:solidFill>
                <a:effectLst/>
                <a:uLnTx/>
                <a:uFillTx/>
                <a:latin typeface="方正悠宋体加粗" panose="02010600010101010101" charset="-122"/>
                <a:ea typeface="方正悠宋体加粗" panose="02010600010101010101" charset="-122"/>
                <a:cs typeface="+mn-cs"/>
              </a:rPr>
              <a:t>抗击疫情</a:t>
            </a:r>
            <a:r>
              <a:rPr kumimoji="0" lang="en-US" altLang="zh-CN" sz="3600" b="1" i="0" u="none" strike="noStrike" kern="1200" cap="none" spc="0" normalizeH="0" baseline="0" noProof="0">
                <a:ln>
                  <a:noFill/>
                </a:ln>
                <a:solidFill>
                  <a:srgbClr val="C00000"/>
                </a:solidFill>
                <a:effectLst/>
                <a:uLnTx/>
                <a:uFillTx/>
                <a:latin typeface="方正悠宋体加粗" panose="02010600010101010101" charset="-122"/>
                <a:ea typeface="方正悠宋体加粗" panose="02010600010101010101" charset="-122"/>
                <a:cs typeface="+mn-cs"/>
              </a:rPr>
              <a:t>16</a:t>
            </a:r>
            <a:r>
              <a:rPr kumimoji="0" lang="zh-CN" altLang="en-US" sz="3600" b="1" i="0" u="none" strike="noStrike" kern="1200" cap="none" spc="0" normalizeH="0" baseline="0" noProof="0">
                <a:ln>
                  <a:noFill/>
                </a:ln>
                <a:solidFill>
                  <a:srgbClr val="C00000"/>
                </a:solidFill>
                <a:effectLst/>
                <a:uLnTx/>
                <a:uFillTx/>
                <a:latin typeface="方正悠宋体加粗" panose="02010600010101010101" charset="-122"/>
                <a:ea typeface="方正悠宋体加粗" panose="02010600010101010101" charset="-122"/>
                <a:cs typeface="+mn-cs"/>
              </a:rPr>
              <a:t>字方略：</a:t>
            </a:r>
            <a:endParaRPr kumimoji="0" lang="en-US" altLang="zh-CN" sz="3600" b="1" i="0" u="none" strike="noStrike" kern="1200" cap="none" spc="0" normalizeH="0" baseline="0" noProof="0">
              <a:ln>
                <a:noFill/>
              </a:ln>
              <a:solidFill>
                <a:srgbClr val="C00000"/>
              </a:solidFill>
              <a:effectLst/>
              <a:uLnTx/>
              <a:uFillTx/>
              <a:latin typeface="方正悠宋体加粗" panose="02010600010101010101" charset="-122"/>
              <a:ea typeface="方正悠宋体加粗" panose="02010600010101010101" charset="-122"/>
              <a:cs typeface="+mn-cs"/>
            </a:endParaRPr>
          </a:p>
        </p:txBody>
      </p:sp>
      <p:pic>
        <p:nvPicPr>
          <p:cNvPr id="53" name="图片 52"/>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54" name="图片 53"/>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55" name="图片 54"/>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包含 天空, 户外, 山, 自然&#10;&#10;描述已自动生成"/>
          <p:cNvPicPr>
            <a:picLocks noChangeAspect="1"/>
          </p:cNvPicPr>
          <p:nvPr/>
        </p:nvPicPr>
        <p:blipFill rotWithShape="1">
          <a:blip r:embed="rId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0" y="0"/>
            <a:ext cx="12192000" cy="6858000"/>
          </a:xfrm>
          <a:prstGeom prst="rect">
            <a:avLst/>
          </a:prstGeom>
        </p:spPr>
      </p:pic>
      <p:grpSp>
        <p:nvGrpSpPr>
          <p:cNvPr id="5" name="组合 4"/>
          <p:cNvGrpSpPr/>
          <p:nvPr/>
        </p:nvGrpSpPr>
        <p:grpSpPr>
          <a:xfrm>
            <a:off x="245449" y="262376"/>
            <a:ext cx="1857828" cy="1175657"/>
            <a:chOff x="10389960" y="290286"/>
            <a:chExt cx="1857828" cy="1175657"/>
          </a:xfrm>
        </p:grpSpPr>
        <p:pic>
          <p:nvPicPr>
            <p:cNvPr id="10" name="图片 9"/>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11" name="图片 10"/>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sp>
        <p:nvSpPr>
          <p:cNvPr id="6" name="矩形 5"/>
          <p:cNvSpPr/>
          <p:nvPr/>
        </p:nvSpPr>
        <p:spPr>
          <a:xfrm>
            <a:off x="1887658" y="563570"/>
            <a:ext cx="8416684" cy="6451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a:ln>
                  <a:noFill/>
                </a:ln>
                <a:solidFill>
                  <a:srgbClr val="C00000"/>
                </a:solidFill>
                <a:effectLst/>
                <a:uLnTx/>
                <a:uFillTx/>
                <a:latin typeface="方正悠宋体加粗" panose="02010600010101010101" charset="-122"/>
                <a:ea typeface="方正悠宋体加粗" panose="02010600010101010101" charset="-122"/>
                <a:cs typeface="+mn-cs"/>
              </a:rPr>
              <a:t>总体部署：</a:t>
            </a:r>
            <a:endParaRPr kumimoji="0" lang="zh-CN" altLang="en-US" sz="3600" b="1" i="0" u="none" strike="noStrike" kern="1200" cap="none" spc="0" normalizeH="0" baseline="0" noProof="0">
              <a:ln>
                <a:noFill/>
              </a:ln>
              <a:solidFill>
                <a:srgbClr val="C00000"/>
              </a:solidFill>
              <a:effectLst/>
              <a:uLnTx/>
              <a:uFillTx/>
              <a:latin typeface="方正悠宋体加粗" panose="02010600010101010101" charset="-122"/>
              <a:ea typeface="方正悠宋体加粗" panose="02010600010101010101" charset="-122"/>
              <a:cs typeface="+mn-cs"/>
            </a:endParaRPr>
          </a:p>
        </p:txBody>
      </p:sp>
      <p:pic>
        <p:nvPicPr>
          <p:cNvPr id="7" name="图片 6"/>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8" name="图片 7"/>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9" name="图片 8"/>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sp>
        <p:nvSpPr>
          <p:cNvPr id="23" name="文本框 22"/>
          <p:cNvSpPr txBox="1"/>
          <p:nvPr/>
        </p:nvSpPr>
        <p:spPr>
          <a:xfrm>
            <a:off x="1127125" y="1511935"/>
            <a:ext cx="10307320" cy="3784600"/>
          </a:xfrm>
          <a:prstGeom prst="rect">
            <a:avLst/>
          </a:prstGeom>
          <a:noFill/>
        </p:spPr>
        <p:txBody>
          <a:bodyPr wrap="square" rtlCol="0">
            <a:spAutoFit/>
          </a:bodyPr>
          <a:lstStyle/>
          <a:p>
            <a:r>
              <a:rPr lang="zh-CN" altLang="en-US" sz="2400" dirty="0" smtClean="0">
                <a:solidFill>
                  <a:srgbClr val="C00000"/>
                </a:solidFill>
                <a:latin typeface="黑体" panose="02010609060101010101" charset="-122"/>
                <a:ea typeface="黑体" panose="02010609060101010101" charset="-122"/>
                <a:cs typeface="黑体" panose="02010609060101010101" charset="-122"/>
              </a:rPr>
              <a:t>    面对</a:t>
            </a:r>
            <a:r>
              <a:rPr lang="zh-CN" altLang="en-US" sz="2400" dirty="0">
                <a:solidFill>
                  <a:srgbClr val="C00000"/>
                </a:solidFill>
                <a:latin typeface="黑体" panose="02010609060101010101" charset="-122"/>
                <a:ea typeface="黑体" panose="02010609060101010101" charset="-122"/>
                <a:cs typeface="黑体" panose="02010609060101010101" charset="-122"/>
              </a:rPr>
              <a:t>新型冠状病毒感染的肺炎疫情加快蔓延的严重形势，必须加强党中央集中统一领导，各级党委和政府要增强“四个意识“、坚定“四个自信”、做到“两个维护”，深刻认识做好新型冠状病毒感染的肺炎疫情防控的重要性和紧迫性，加强统一领导、统一指挥，坚定不移把党中央各项决策部署落到实处，贯彻落实情况要及时向党中央报告。</a:t>
            </a:r>
            <a:endParaRPr lang="zh-CN" altLang="en-US" sz="2400" dirty="0">
              <a:solidFill>
                <a:srgbClr val="C00000"/>
              </a:solidFill>
              <a:latin typeface="黑体" panose="02010609060101010101" charset="-122"/>
              <a:ea typeface="黑体" panose="02010609060101010101" charset="-122"/>
              <a:cs typeface="黑体" panose="02010609060101010101" charset="-122"/>
            </a:endParaRPr>
          </a:p>
          <a:p>
            <a:r>
              <a:rPr lang="zh-CN" altLang="en-US" sz="2400" dirty="0" smtClean="0">
                <a:solidFill>
                  <a:srgbClr val="C00000"/>
                </a:solidFill>
                <a:latin typeface="黑体" panose="02010609060101010101" charset="-122"/>
                <a:ea typeface="黑体" panose="02010609060101010101" charset="-122"/>
                <a:cs typeface="黑体" panose="02010609060101010101" charset="-122"/>
              </a:rPr>
              <a:t>    全力</a:t>
            </a:r>
            <a:r>
              <a:rPr lang="zh-CN" altLang="en-US" sz="2400" dirty="0">
                <a:solidFill>
                  <a:srgbClr val="C00000"/>
                </a:solidFill>
                <a:latin typeface="黑体" panose="02010609060101010101" charset="-122"/>
                <a:ea typeface="黑体" panose="02010609060101010101" charset="-122"/>
                <a:cs typeface="黑体" panose="02010609060101010101" charset="-122"/>
              </a:rPr>
              <a:t>救治患者，尽快查明病毒感染和传播原因，加强病例监测，规范处置流程及时发布疫情信息，深化国际合作加强舆论引导，加强有关政策措施宣传解读工作，坚决维护社会大局稳定。加强联防联控工作，加强有关药品和物资供给保障工作，加强医护人员安全防护工作，加强市场供给保障工作，加强舆论引导工作，加强社会力量组织动员。</a:t>
            </a:r>
            <a:endParaRPr lang="zh-CN" altLang="en-US" sz="2400" dirty="0">
              <a:solidFill>
                <a:srgbClr val="C00000"/>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包含 天空, 户外, 山, 自然&#10;&#10;描述已自动生成"/>
          <p:cNvPicPr>
            <a:picLocks noChangeAspect="1"/>
          </p:cNvPicPr>
          <p:nvPr/>
        </p:nvPicPr>
        <p:blipFill rotWithShape="1">
          <a:blip r:embed="rId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0" y="-24765"/>
            <a:ext cx="12192000" cy="6858000"/>
          </a:xfrm>
          <a:prstGeom prst="rect">
            <a:avLst/>
          </a:prstGeom>
        </p:spPr>
      </p:pic>
      <p:grpSp>
        <p:nvGrpSpPr>
          <p:cNvPr id="5" name="组合 4"/>
          <p:cNvGrpSpPr/>
          <p:nvPr/>
        </p:nvGrpSpPr>
        <p:grpSpPr>
          <a:xfrm>
            <a:off x="258784" y="283331"/>
            <a:ext cx="1857828" cy="1175657"/>
            <a:chOff x="10389960" y="290286"/>
            <a:chExt cx="1857828" cy="1175657"/>
          </a:xfrm>
        </p:grpSpPr>
        <p:pic>
          <p:nvPicPr>
            <p:cNvPr id="10" name="图片 9"/>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11" name="图片 10"/>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sp>
        <p:nvSpPr>
          <p:cNvPr id="6" name="矩形 5"/>
          <p:cNvSpPr/>
          <p:nvPr/>
        </p:nvSpPr>
        <p:spPr>
          <a:xfrm>
            <a:off x="1887658" y="563570"/>
            <a:ext cx="8416684" cy="6451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3600" b="1" kern="0" noProof="0" dirty="0">
                <a:ln>
                  <a:noFill/>
                </a:ln>
                <a:solidFill>
                  <a:srgbClr val="C00000"/>
                </a:solidFill>
                <a:effectLst/>
                <a:uLnTx/>
                <a:uFillTx/>
                <a:latin typeface="方正悠黑体加粗" panose="02010600010101010101" charset="-122"/>
                <a:ea typeface="方正悠黑体加粗" panose="02010600010101010101" charset="-122"/>
                <a:sym typeface="Arial" panose="020B0604020202020204" pitchFamily="34" charset="0"/>
              </a:rPr>
              <a:t>人民军队怎么干？</a:t>
            </a:r>
            <a:endParaRPr kumimoji="0" lang="zh-CN" altLang="en-US" sz="3600" b="1" i="0" u="none" strike="noStrike" kern="0" cap="none" spc="0" normalizeH="0" baseline="0" noProof="0" dirty="0">
              <a:ln>
                <a:noFill/>
              </a:ln>
              <a:solidFill>
                <a:srgbClr val="C00000"/>
              </a:solidFill>
              <a:effectLst/>
              <a:uLnTx/>
              <a:uFillTx/>
              <a:latin typeface="方正悠黑体加粗" panose="02010600010101010101" charset="-122"/>
              <a:ea typeface="方正悠黑体加粗" panose="02010600010101010101" charset="-122"/>
              <a:cs typeface="+mn-cs"/>
              <a:sym typeface="Arial" panose="020B0604020202020204" pitchFamily="34" charset="0"/>
            </a:endParaRPr>
          </a:p>
        </p:txBody>
      </p:sp>
      <p:pic>
        <p:nvPicPr>
          <p:cNvPr id="7" name="图片 6"/>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8" name="图片 7"/>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9" name="图片 8"/>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sp>
        <p:nvSpPr>
          <p:cNvPr id="23" name="文本框 22"/>
          <p:cNvSpPr txBox="1"/>
          <p:nvPr/>
        </p:nvSpPr>
        <p:spPr>
          <a:xfrm>
            <a:off x="942340" y="2047323"/>
            <a:ext cx="10307320" cy="3415030"/>
          </a:xfrm>
          <a:prstGeom prst="rect">
            <a:avLst/>
          </a:prstGeom>
          <a:noFill/>
        </p:spPr>
        <p:txBody>
          <a:bodyPr wrap="square" rtlCol="0">
            <a:spAutoFit/>
          </a:bodyPr>
          <a:lstStyle/>
          <a:p>
            <a:pPr>
              <a:lnSpc>
                <a:spcPct val="150000"/>
              </a:lnSpc>
            </a:pPr>
            <a:r>
              <a:rPr lang="en-US" altLang="zh-CN" sz="2400" noProof="0" dirty="0">
                <a:ln>
                  <a:noFill/>
                </a:ln>
                <a:solidFill>
                  <a:schemeClr val="tx1">
                    <a:lumMod val="75000"/>
                    <a:lumOff val="25000"/>
                  </a:schemeClr>
                </a:solidFill>
                <a:effectLst/>
                <a:uLnTx/>
                <a:uFillTx/>
                <a:latin typeface="方正悠黑体加粗" panose="02010600010101010101" charset="-122"/>
                <a:ea typeface="方正悠黑体加粗" panose="02010600010101010101" charset="-122"/>
                <a:cs typeface="+mn-ea"/>
                <a:sym typeface="Arial" panose="020B0604020202020204" pitchFamily="34" charset="0"/>
              </a:rPr>
              <a:t>    </a:t>
            </a:r>
            <a:r>
              <a:rPr lang="zh-CN" altLang="en-US" sz="2400" noProof="0" dirty="0">
                <a:ln>
                  <a:noFill/>
                </a:ln>
                <a:solidFill>
                  <a:schemeClr val="tx1">
                    <a:lumMod val="75000"/>
                    <a:lumOff val="25000"/>
                  </a:schemeClr>
                </a:solidFill>
                <a:effectLst/>
                <a:uLnTx/>
                <a:uFillTx/>
                <a:latin typeface="方正悠黑体加粗" panose="02010600010101010101" charset="-122"/>
                <a:ea typeface="方正悠黑体加粗" panose="02010600010101010101" charset="-122"/>
                <a:cs typeface="+mn-ea"/>
                <a:sym typeface="Arial" panose="020B0604020202020204" pitchFamily="34" charset="0"/>
              </a:rPr>
              <a:t>全军要在党中央和中央军委统一指挥下，牢记人民军队宗旨，闻令而动，勇挑重担，敢打硬仗，积极支援地方疫情防控。我军承担武汉火神山医院医疗救治任务是党和人民的高度信任，要加强组织领导、密切军地协同、坚持科学施治、搞好自身防护，不负重托，不辱使命。我军有关医院要全力做好患者收治工作，科研机构要加紧开展科研攻关，积极为打赢疫情防控阻击战作出贡献。</a:t>
            </a:r>
            <a:endParaRPr lang="zh-CN" altLang="en-US" sz="2400" dirty="0">
              <a:solidFill>
                <a:srgbClr val="C00000"/>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包含 天空, 户外, 山, 自然&#10;&#10;描述已自动生成"/>
          <p:cNvPicPr>
            <a:picLocks noChangeAspect="1"/>
          </p:cNvPicPr>
          <p:nvPr/>
        </p:nvPicPr>
        <p:blipFill rotWithShape="1">
          <a:blip r:embed="rId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84785" y="-24765"/>
            <a:ext cx="12192000" cy="6858000"/>
          </a:xfrm>
          <a:prstGeom prst="rect">
            <a:avLst/>
          </a:prstGeom>
        </p:spPr>
      </p:pic>
      <p:grpSp>
        <p:nvGrpSpPr>
          <p:cNvPr id="5" name="组合 4"/>
          <p:cNvGrpSpPr/>
          <p:nvPr/>
        </p:nvGrpSpPr>
        <p:grpSpPr>
          <a:xfrm>
            <a:off x="245449" y="262376"/>
            <a:ext cx="1857828" cy="1175657"/>
            <a:chOff x="10389960" y="290286"/>
            <a:chExt cx="1857828" cy="1175657"/>
          </a:xfrm>
        </p:grpSpPr>
        <p:pic>
          <p:nvPicPr>
            <p:cNvPr id="10" name="图片 9"/>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11" name="图片 10"/>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sp>
        <p:nvSpPr>
          <p:cNvPr id="6" name="矩形 5"/>
          <p:cNvSpPr/>
          <p:nvPr/>
        </p:nvSpPr>
        <p:spPr>
          <a:xfrm>
            <a:off x="1887658" y="563570"/>
            <a:ext cx="8416684" cy="11988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3600" b="1" kern="0" noProof="0" dirty="0">
                <a:ln>
                  <a:noFill/>
                </a:ln>
                <a:solidFill>
                  <a:srgbClr val="C00000"/>
                </a:solidFill>
                <a:effectLst/>
                <a:uLnTx/>
                <a:uFillTx/>
                <a:latin typeface="方正悠黑体加粗" panose="02010600010101010101" charset="-122"/>
                <a:ea typeface="方正悠黑体加粗" panose="02010600010101010101" charset="-122"/>
                <a:cs typeface="+mn-ea"/>
                <a:sym typeface="Arial" panose="020B0604020202020204" pitchFamily="34" charset="0"/>
              </a:rPr>
              <a:t>党员干部怎么干？</a:t>
            </a:r>
            <a:endParaRPr kumimoji="0" lang="zh-CN" altLang="en-US" sz="3600" b="1" i="0" u="none" strike="noStrike" kern="0" cap="none" spc="0" normalizeH="0" baseline="0" noProof="0" dirty="0">
              <a:ln>
                <a:noFill/>
              </a:ln>
              <a:solidFill>
                <a:srgbClr val="C00000"/>
              </a:solidFill>
              <a:effectLst/>
              <a:uLnTx/>
              <a:uFillTx/>
              <a:latin typeface="方正悠黑体加粗" panose="02010600010101010101" charset="-122"/>
              <a:ea typeface="方正悠黑体加粗" panose="02010600010101010101" charset="-122"/>
              <a:cs typeface="+mn-ea"/>
              <a:sym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1" i="0" u="none" strike="noStrike" kern="0" cap="none" spc="0" normalizeH="0" baseline="0" noProof="0" dirty="0">
              <a:ln>
                <a:noFill/>
              </a:ln>
              <a:solidFill>
                <a:srgbClr val="C00000"/>
              </a:solidFill>
              <a:effectLst/>
              <a:uLnTx/>
              <a:uFillTx/>
              <a:latin typeface="方正悠黑体加粗" panose="02010600010101010101" charset="-122"/>
              <a:ea typeface="方正悠黑体加粗" panose="02010600010101010101" charset="-122"/>
              <a:cs typeface="+mn-ea"/>
              <a:sym typeface="Arial" panose="020B0604020202020204" pitchFamily="34" charset="0"/>
            </a:endParaRPr>
          </a:p>
        </p:txBody>
      </p:sp>
      <p:pic>
        <p:nvPicPr>
          <p:cNvPr id="7" name="图片 6"/>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8" name="图片 7"/>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9" name="图片 8"/>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sp>
        <p:nvSpPr>
          <p:cNvPr id="23" name="文本框 22"/>
          <p:cNvSpPr txBox="1"/>
          <p:nvPr/>
        </p:nvSpPr>
        <p:spPr>
          <a:xfrm>
            <a:off x="1174363" y="1360586"/>
            <a:ext cx="10307320" cy="5631180"/>
          </a:xfrm>
          <a:prstGeom prst="rect">
            <a:avLst/>
          </a:prstGeom>
          <a:noFill/>
        </p:spPr>
        <p:txBody>
          <a:bodyPr wrap="square" rtlCol="0">
            <a:spAutoFit/>
          </a:bodyPr>
          <a:lstStyle/>
          <a:p>
            <a:r>
              <a:rPr lang="zh-CN" altLang="en-US" sz="2400" noProof="0" dirty="0" smtClean="0">
                <a:ln>
                  <a:noFill/>
                </a:ln>
                <a:solidFill>
                  <a:schemeClr val="tx1">
                    <a:lumMod val="75000"/>
                    <a:lumOff val="25000"/>
                  </a:schemeClr>
                </a:solidFill>
                <a:effectLst/>
                <a:uLnTx/>
                <a:uFillTx/>
                <a:latin typeface="方正悠黑体加粗" panose="02010600010101010101" charset="-122"/>
                <a:ea typeface="方正悠黑体加粗" panose="02010600010101010101" charset="-122"/>
                <a:cs typeface="+mn-ea"/>
                <a:sym typeface="Arial" panose="020B0604020202020204" pitchFamily="34" charset="0"/>
              </a:rPr>
              <a:t>    </a:t>
            </a:r>
            <a:r>
              <a:rPr lang="zh-CN" altLang="en-US" sz="2400" noProof="0" dirty="0" smtClean="0">
                <a:ln>
                  <a:noFill/>
                </a:ln>
                <a:solidFill>
                  <a:schemeClr val="tx1"/>
                </a:solidFill>
                <a:effectLst/>
                <a:uLnTx/>
                <a:uFillTx/>
                <a:latin typeface="方正悠黑体加粗" panose="02010600010101010101" charset="-122"/>
                <a:ea typeface="方正悠黑体加粗" panose="02010600010101010101" charset="-122"/>
                <a:cs typeface="+mn-ea"/>
                <a:sym typeface="Arial" panose="020B0604020202020204" pitchFamily="34" charset="0"/>
              </a:rPr>
              <a:t>各级</a:t>
            </a:r>
            <a:r>
              <a:rPr lang="zh-CN" altLang="en-US" sz="2400" noProof="0" dirty="0">
                <a:ln>
                  <a:noFill/>
                </a:ln>
                <a:solidFill>
                  <a:schemeClr val="tx1"/>
                </a:solidFill>
                <a:effectLst/>
                <a:uLnTx/>
                <a:uFillTx/>
                <a:latin typeface="方正悠黑体加粗" panose="02010600010101010101" charset="-122"/>
                <a:ea typeface="方正悠黑体加粗" panose="02010600010101010101" charset="-122"/>
                <a:cs typeface="+mn-ea"/>
                <a:sym typeface="Arial" panose="020B0604020202020204" pitchFamily="34" charset="0"/>
              </a:rPr>
              <a:t>党政领导干部特别是主要领导干部要坚守岗位、靠前指挥，在防控疫情斗争中经受考验，深入防控疫情第一线，及时发声指导，及时掌握疫情，及时采取行动，做到守土有责、守土尽责。各级党组织和广大党员干部必须牢记人民利益高于一切，不忘初心、牢记使命，团结带领广大人民群众坚决贯彻落实党中央决策部署，全面贯彻坚定信心、同舟共济、科学防治、精准施策的要求，让党旗在防控疫情斗争第一线高高飘扬。</a:t>
            </a:r>
            <a:endParaRPr lang="zh-CN" altLang="en-US" sz="2400" noProof="0" dirty="0">
              <a:ln>
                <a:noFill/>
              </a:ln>
              <a:solidFill>
                <a:schemeClr val="tx1"/>
              </a:solidFill>
              <a:effectLst/>
              <a:uLnTx/>
              <a:uFillTx/>
              <a:latin typeface="方正悠黑体加粗" panose="02010600010101010101" charset="-122"/>
              <a:ea typeface="方正悠黑体加粗" panose="02010600010101010101" charset="-122"/>
              <a:cs typeface="+mn-ea"/>
              <a:sym typeface="Arial" panose="020B0604020202020204" pitchFamily="34" charset="0"/>
            </a:endParaRPr>
          </a:p>
          <a:p>
            <a:r>
              <a:rPr lang="zh-CN" altLang="en-US" sz="2400" noProof="0" dirty="0" smtClean="0">
                <a:ln>
                  <a:noFill/>
                </a:ln>
                <a:solidFill>
                  <a:schemeClr val="tx1"/>
                </a:solidFill>
                <a:effectLst/>
                <a:uLnTx/>
                <a:uFillTx/>
                <a:latin typeface="方正悠黑体加粗" panose="02010600010101010101" charset="-122"/>
                <a:ea typeface="方正悠黑体加粗" panose="02010600010101010101" charset="-122"/>
                <a:cs typeface="+mn-ea"/>
                <a:sym typeface="Arial" panose="020B0604020202020204" pitchFamily="34" charset="0"/>
              </a:rPr>
              <a:t>    各级党委</a:t>
            </a:r>
            <a:r>
              <a:rPr lang="zh-CN" altLang="en-US" sz="2400" noProof="0" dirty="0">
                <a:ln>
                  <a:noFill/>
                </a:ln>
                <a:solidFill>
                  <a:schemeClr val="tx1"/>
                </a:solidFill>
                <a:effectLst/>
                <a:uLnTx/>
                <a:uFillTx/>
                <a:latin typeface="方正悠黑体加粗" panose="02010600010101010101" charset="-122"/>
                <a:ea typeface="方正悠黑体加粗" panose="02010600010101010101" charset="-122"/>
                <a:cs typeface="+mn-ea"/>
                <a:sym typeface="Arial" panose="020B0604020202020204" pitchFamily="34" charset="0"/>
              </a:rPr>
              <a:t>要科学判断形势、精准把握疫情，统一领导、统一指挥、统一行动。各级党组织领导班子和领导干部特别是主要负责同志要坚守岗位、靠前指挥，做到守土有责、守土担责、守土尽责。基层党组织和广大党员要发挥战斗堡垒作用和先锋模范作用，广泛动员群众、组织群众、凝聚群众，全面落实联防联控措施，构筑群防群治的严密防线。各级党委要在这场严峻斗争的实践中考察识别干部，激励引导广大党员、干部在危难时刻挺身而出、英勇奋斗、扎实工作，经受住考验，紧紧依靠人民群众坚决打赢疫情防控阻击战。</a:t>
            </a:r>
            <a:endParaRPr kumimoji="0" lang="zh-CN" altLang="en-US" sz="2400" b="0" i="0" u="none" strike="noStrike" kern="100" cap="none" spc="0" normalizeH="0" baseline="0" noProof="0" dirty="0">
              <a:ln>
                <a:noFill/>
              </a:ln>
              <a:solidFill>
                <a:schemeClr val="tx1"/>
              </a:solidFill>
              <a:effectLst/>
              <a:uLnTx/>
              <a:uFillTx/>
              <a:latin typeface="方正悠黑体加粗" panose="02010600010101010101" charset="-122"/>
              <a:ea typeface="方正悠黑体加粗" panose="02010600010101010101" charset="-122"/>
              <a:cs typeface="+mn-ea"/>
              <a:sym typeface="Arial" panose="020B0604020202020204" pitchFamily="34" charset="0"/>
            </a:endParaRPr>
          </a:p>
          <a:p>
            <a:endParaRPr kumimoji="0" lang="zh-CN" altLang="en-US" sz="2400" b="0" i="0" u="none" strike="noStrike" kern="100" cap="none" spc="0" normalizeH="0" baseline="0" noProof="0" dirty="0">
              <a:ln>
                <a:noFill/>
              </a:ln>
              <a:solidFill>
                <a:schemeClr val="tx1"/>
              </a:solidFill>
              <a:effectLst/>
              <a:uLnTx/>
              <a:uFillTx/>
              <a:latin typeface="方正悠黑体加粗" panose="02010600010101010101" charset="-122"/>
              <a:ea typeface="方正悠黑体加粗" panose="02010600010101010101" charset="-122"/>
              <a:cs typeface="+mn-ea"/>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包含 天空, 户外, 山, 自然&#10;&#10;描述已自动生成"/>
          <p:cNvPicPr>
            <a:picLocks noChangeAspect="1"/>
          </p:cNvPicPr>
          <p:nvPr/>
        </p:nvPicPr>
        <p:blipFill rotWithShape="1">
          <a:blip r:embed="rId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0" y="-24765"/>
            <a:ext cx="12192000" cy="6858000"/>
          </a:xfrm>
          <a:prstGeom prst="rect">
            <a:avLst/>
          </a:prstGeom>
        </p:spPr>
      </p:pic>
      <p:grpSp>
        <p:nvGrpSpPr>
          <p:cNvPr id="5" name="组合 4"/>
          <p:cNvGrpSpPr/>
          <p:nvPr/>
        </p:nvGrpSpPr>
        <p:grpSpPr>
          <a:xfrm>
            <a:off x="245449" y="262376"/>
            <a:ext cx="1857828" cy="1175657"/>
            <a:chOff x="10389960" y="290286"/>
            <a:chExt cx="1857828" cy="1175657"/>
          </a:xfrm>
        </p:grpSpPr>
        <p:pic>
          <p:nvPicPr>
            <p:cNvPr id="10" name="图片 9"/>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11" name="图片 10"/>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sp>
        <p:nvSpPr>
          <p:cNvPr id="6" name="矩形 5"/>
          <p:cNvSpPr/>
          <p:nvPr/>
        </p:nvSpPr>
        <p:spPr>
          <a:xfrm>
            <a:off x="1887658" y="563570"/>
            <a:ext cx="8416684" cy="6451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lang="zh-CN" altLang="en-US" sz="3600" b="1" kern="0" noProof="0" dirty="0">
                <a:ln>
                  <a:noFill/>
                </a:ln>
                <a:solidFill>
                  <a:srgbClr val="C00000"/>
                </a:solidFill>
                <a:effectLst/>
                <a:uLnTx/>
                <a:uFillTx/>
                <a:latin typeface="方正悠黑体加粗" panose="02010600010101010101" charset="-122"/>
                <a:ea typeface="方正悠黑体加粗" panose="02010600010101010101" charset="-122"/>
                <a:sym typeface="Arial" panose="020B0604020202020204" pitchFamily="34" charset="0"/>
              </a:rPr>
              <a:t>国际合作怎么开展？</a:t>
            </a:r>
            <a:endParaRPr kumimoji="0" lang="zh-CN" altLang="en-US" sz="3600" b="1" i="0" u="none" strike="noStrike" kern="0" cap="none" spc="0" normalizeH="0" baseline="0" noProof="0" dirty="0">
              <a:ln>
                <a:noFill/>
              </a:ln>
              <a:solidFill>
                <a:srgbClr val="C00000"/>
              </a:solidFill>
              <a:effectLst/>
              <a:uLnTx/>
              <a:uFillTx/>
              <a:latin typeface="方正悠黑体加粗" panose="02010600010101010101" charset="-122"/>
              <a:ea typeface="方正悠黑体加粗" panose="02010600010101010101" charset="-122"/>
              <a:cs typeface="+mn-cs"/>
              <a:sym typeface="Arial" panose="020B0604020202020204" pitchFamily="34" charset="0"/>
            </a:endParaRPr>
          </a:p>
        </p:txBody>
      </p:sp>
      <p:pic>
        <p:nvPicPr>
          <p:cNvPr id="7" name="图片 6"/>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flipH="1">
            <a:off x="9555546" y="128924"/>
            <a:ext cx="1171575" cy="797016"/>
          </a:xfrm>
          <a:prstGeom prst="rect">
            <a:avLst/>
          </a:prstGeom>
        </p:spPr>
      </p:pic>
      <p:pic>
        <p:nvPicPr>
          <p:cNvPr id="8" name="图片 7"/>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9" name="图片 8"/>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447115" y="650761"/>
            <a:ext cx="1343025" cy="581025"/>
          </a:xfrm>
          <a:prstGeom prst="rect">
            <a:avLst/>
          </a:prstGeom>
        </p:spPr>
      </p:pic>
      <p:sp>
        <p:nvSpPr>
          <p:cNvPr id="23" name="文本框 22"/>
          <p:cNvSpPr txBox="1"/>
          <p:nvPr/>
        </p:nvSpPr>
        <p:spPr>
          <a:xfrm>
            <a:off x="1127125" y="1511935"/>
            <a:ext cx="10307320" cy="39693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 typeface="Arial" panose="020B0604020202020204" pitchFamily="34" charset="0"/>
              <a:buNone/>
              <a:defRPr/>
            </a:pPr>
            <a:r>
              <a:rPr lang="zh-CN" altLang="en-US" sz="2400" noProof="0" dirty="0" smtClean="0">
                <a:ln>
                  <a:noFill/>
                </a:ln>
                <a:solidFill>
                  <a:schemeClr val="tx1">
                    <a:lumMod val="75000"/>
                    <a:lumOff val="25000"/>
                  </a:schemeClr>
                </a:solidFill>
                <a:effectLst/>
                <a:uLnTx/>
                <a:uFillTx/>
                <a:latin typeface="方正悠黑体加粗" panose="02010600010101010101" charset="-122"/>
                <a:ea typeface="方正悠黑体加粗" panose="02010600010101010101" charset="-122"/>
                <a:cs typeface="+mn-ea"/>
                <a:sym typeface="Arial" panose="020B0604020202020204" pitchFamily="34" charset="0"/>
              </a:rPr>
              <a:t>    中国政府</a:t>
            </a:r>
            <a:r>
              <a:rPr lang="zh-CN" altLang="en-US" sz="2400" noProof="0" dirty="0">
                <a:ln>
                  <a:noFill/>
                </a:ln>
                <a:solidFill>
                  <a:schemeClr val="tx1">
                    <a:lumMod val="75000"/>
                    <a:lumOff val="25000"/>
                  </a:schemeClr>
                </a:solidFill>
                <a:effectLst/>
                <a:uLnTx/>
                <a:uFillTx/>
                <a:latin typeface="方正悠黑体加粗" panose="02010600010101010101" charset="-122"/>
                <a:ea typeface="方正悠黑体加粗" panose="02010600010101010101" charset="-122"/>
                <a:cs typeface="+mn-ea"/>
                <a:sym typeface="Arial" panose="020B0604020202020204" pitchFamily="34" charset="0"/>
              </a:rPr>
              <a:t>始终本着公开、透明、负责任的态度及时向国内外发布疫情信息，积极回应各方关切，加强与国际社会合作。</a:t>
            </a:r>
            <a:endParaRPr kumimoji="0" lang="en-US" altLang="zh-CN" sz="2400" b="0" i="0" u="none" strike="noStrike" kern="1200" cap="none" spc="0" normalizeH="0" baseline="0" noProof="0" dirty="0">
              <a:ln>
                <a:noFill/>
              </a:ln>
              <a:solidFill>
                <a:schemeClr val="tx1">
                  <a:lumMod val="75000"/>
                  <a:lumOff val="25000"/>
                </a:schemeClr>
              </a:solidFill>
              <a:effectLst/>
              <a:uLnTx/>
              <a:uFillTx/>
              <a:latin typeface="方正悠黑体加粗" panose="02010600010101010101" charset="-122"/>
              <a:ea typeface="方正悠黑体加粗" panose="02010600010101010101" charset="-122"/>
              <a:cs typeface="+mn-ea"/>
              <a:sym typeface="Arial" panose="020B0604020202020204" pitchFamily="34" charset="0"/>
            </a:endParaRPr>
          </a:p>
          <a:p>
            <a:pPr marL="0" marR="0" lvl="0" indent="0" algn="just" defTabSz="914400" rtl="0" eaLnBrk="1" fontAlgn="auto" latinLnBrk="0" hangingPunct="1">
              <a:lnSpc>
                <a:spcPct val="150000"/>
              </a:lnSpc>
              <a:spcBef>
                <a:spcPts val="0"/>
              </a:spcBef>
              <a:spcAft>
                <a:spcPts val="0"/>
              </a:spcAft>
              <a:buClrTx/>
              <a:buSzTx/>
              <a:buFont typeface="Arial" panose="020B0604020202020204" pitchFamily="34" charset="0"/>
              <a:buNone/>
              <a:defRPr/>
            </a:pPr>
            <a:r>
              <a:rPr lang="zh-CN" altLang="en-US" sz="2400" noProof="0" dirty="0" smtClean="0">
                <a:ln>
                  <a:noFill/>
                </a:ln>
                <a:solidFill>
                  <a:schemeClr val="tx1">
                    <a:lumMod val="75000"/>
                    <a:lumOff val="25000"/>
                  </a:schemeClr>
                </a:solidFill>
                <a:effectLst/>
                <a:uLnTx/>
                <a:uFillTx/>
                <a:latin typeface="方正悠黑体加粗" panose="02010600010101010101" charset="-122"/>
                <a:ea typeface="方正悠黑体加粗" panose="02010600010101010101" charset="-122"/>
                <a:cs typeface="+mn-ea"/>
                <a:sym typeface="Arial" panose="020B0604020202020204" pitchFamily="34" charset="0"/>
              </a:rPr>
              <a:t>    世界卫生组织</a:t>
            </a:r>
            <a:r>
              <a:rPr lang="zh-CN" altLang="en-US" sz="2400" noProof="0" dirty="0">
                <a:ln>
                  <a:noFill/>
                </a:ln>
                <a:solidFill>
                  <a:schemeClr val="tx1">
                    <a:lumMod val="75000"/>
                    <a:lumOff val="25000"/>
                  </a:schemeClr>
                </a:solidFill>
                <a:effectLst/>
                <a:uLnTx/>
                <a:uFillTx/>
                <a:latin typeface="方正悠黑体加粗" panose="02010600010101010101" charset="-122"/>
                <a:ea typeface="方正悠黑体加粗" panose="02010600010101010101" charset="-122"/>
                <a:cs typeface="+mn-ea"/>
                <a:sym typeface="Arial" panose="020B0604020202020204" pitchFamily="34" charset="0"/>
              </a:rPr>
              <a:t>在协调全球卫生事务方面发挥着重要作用，中方高度重视同世界卫生组织的合作。中方欢迎世界卫生组织参与本次疫情防控工作，世界卫生组织专家已赴武汉进行实地考察。</a:t>
            </a:r>
            <a:endParaRPr kumimoji="0" lang="zh-CN" altLang="en-US" sz="2400" b="0" i="0" u="none" strike="noStrike" kern="100" cap="none" spc="0" normalizeH="0" baseline="0" noProof="0" dirty="0">
              <a:ln>
                <a:noFill/>
              </a:ln>
              <a:solidFill>
                <a:schemeClr val="tx1">
                  <a:lumMod val="75000"/>
                  <a:lumOff val="25000"/>
                </a:schemeClr>
              </a:solidFill>
              <a:effectLst/>
              <a:uLnTx/>
              <a:uFillTx/>
              <a:latin typeface="方正悠黑体加粗" panose="02010600010101010101" charset="-122"/>
              <a:ea typeface="方正悠黑体加粗" panose="02010600010101010101" charset="-122"/>
              <a:cs typeface="+mn-ea"/>
              <a:sym typeface="Arial" panose="020B0604020202020204" pitchFamily="34" charset="0"/>
            </a:endParaRPr>
          </a:p>
          <a:p>
            <a:pPr marL="0" marR="0" lvl="0" indent="0" algn="just" defTabSz="914400" rtl="0" eaLnBrk="1" fontAlgn="auto" latinLnBrk="0" hangingPunct="1">
              <a:lnSpc>
                <a:spcPct val="150000"/>
              </a:lnSpc>
              <a:spcBef>
                <a:spcPts val="0"/>
              </a:spcBef>
              <a:spcAft>
                <a:spcPts val="0"/>
              </a:spcAft>
              <a:buClrTx/>
              <a:buSzTx/>
              <a:buFont typeface="Arial" panose="020B0604020202020204" pitchFamily="34" charset="0"/>
              <a:buNone/>
              <a:defRPr/>
            </a:pPr>
            <a:r>
              <a:rPr lang="zh-CN" altLang="en-US" sz="2400" noProof="0" dirty="0" smtClean="0">
                <a:ln>
                  <a:noFill/>
                </a:ln>
                <a:solidFill>
                  <a:schemeClr val="tx1">
                    <a:lumMod val="75000"/>
                    <a:lumOff val="25000"/>
                  </a:schemeClr>
                </a:solidFill>
                <a:effectLst/>
                <a:uLnTx/>
                <a:uFillTx/>
                <a:latin typeface="方正悠黑体加粗" panose="02010600010101010101" charset="-122"/>
                <a:ea typeface="方正悠黑体加粗" panose="02010600010101010101" charset="-122"/>
                <a:cs typeface="+mn-ea"/>
                <a:sym typeface="Arial" panose="020B0604020202020204" pitchFamily="34" charset="0"/>
              </a:rPr>
              <a:t>    中方</a:t>
            </a:r>
            <a:r>
              <a:rPr lang="zh-CN" altLang="en-US" sz="2400" noProof="0" dirty="0">
                <a:ln>
                  <a:noFill/>
                </a:ln>
                <a:solidFill>
                  <a:schemeClr val="tx1">
                    <a:lumMod val="75000"/>
                    <a:lumOff val="25000"/>
                  </a:schemeClr>
                </a:solidFill>
                <a:effectLst/>
                <a:uLnTx/>
                <a:uFillTx/>
                <a:latin typeface="方正悠黑体加粗" panose="02010600010101010101" charset="-122"/>
                <a:ea typeface="方正悠黑体加粗" panose="02010600010101010101" charset="-122"/>
                <a:cs typeface="+mn-ea"/>
                <a:sym typeface="Arial" panose="020B0604020202020204" pitchFamily="34" charset="0"/>
              </a:rPr>
              <a:t>愿同世界卫生组织和国际社会一道，共同维护好地区和全球的公共卫生安全。</a:t>
            </a:r>
            <a:endParaRPr lang="zh-CN" altLang="en-US" sz="2400" dirty="0">
              <a:solidFill>
                <a:srgbClr val="C00000"/>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包含 武器&#10;&#10;描述已自动生成"/>
          <p:cNvPicPr>
            <a:picLocks noChangeAspect="1"/>
          </p:cNvPicPr>
          <p:nvPr/>
        </p:nvPicPr>
        <p:blipFill rotWithShape="1">
          <a:blip r:embed="rId1">
            <a:duotone>
              <a:schemeClr val="bg2">
                <a:shade val="45000"/>
                <a:satMod val="135000"/>
              </a:schemeClr>
              <a:prstClr val="white"/>
            </a:duotone>
            <a:extLst>
              <a:ext uri="{28A0092B-C50C-407E-A947-70E740481C1C}">
                <a14:useLocalDpi xmlns:a14="http://schemas.microsoft.com/office/drawing/2010/main" val="0"/>
              </a:ext>
            </a:extLst>
          </a:blip>
          <a:srcRect r="-1"/>
          <a:stretch>
            <a:fillRect/>
          </a:stretch>
        </p:blipFill>
        <p:spPr>
          <a:xfrm>
            <a:off x="-635" y="-57150"/>
            <a:ext cx="12192000" cy="6915149"/>
          </a:xfrm>
          <a:prstGeom prst="rect">
            <a:avLst/>
          </a:prstGeom>
        </p:spPr>
      </p:pic>
      <p:sp>
        <p:nvSpPr>
          <p:cNvPr id="4" name="矩形 3"/>
          <p:cNvSpPr/>
          <p:nvPr/>
        </p:nvSpPr>
        <p:spPr>
          <a:xfrm>
            <a:off x="246046" y="262525"/>
            <a:ext cx="11276453" cy="82994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4800" b="0" i="0" u="none" strike="noStrike" kern="1200" cap="none" spc="0" normalizeH="0" baseline="0" noProof="0">
                <a:ln>
                  <a:noFill/>
                </a:ln>
                <a:solidFill>
                  <a:srgbClr val="C00000"/>
                </a:solidFill>
                <a:effectLst/>
                <a:uLnTx/>
                <a:uFillTx/>
                <a:latin typeface="华文中宋" panose="02010600040101010101" charset="-122"/>
                <a:ea typeface="华文中宋" panose="02010600040101010101" charset="-122"/>
                <a:cs typeface="+mn-cs"/>
              </a:rPr>
              <a:t>四、疫情防控看中国</a:t>
            </a:r>
            <a:r>
              <a:rPr kumimoji="0" lang="en-US" altLang="zh-CN" sz="4800" b="0" i="0" u="none" strike="noStrike" kern="1200" cap="none" spc="0" normalizeH="0" baseline="0" noProof="0">
                <a:ln>
                  <a:noFill/>
                </a:ln>
                <a:solidFill>
                  <a:srgbClr val="C00000"/>
                </a:solidFill>
                <a:effectLst/>
                <a:uLnTx/>
                <a:uFillTx/>
                <a:latin typeface="华文中宋" panose="02010600040101010101" charset="-122"/>
                <a:ea typeface="华文中宋" panose="02010600040101010101" charset="-122"/>
                <a:cs typeface="+mn-cs"/>
              </a:rPr>
              <a:t>“</a:t>
            </a:r>
            <a:r>
              <a:rPr kumimoji="0" lang="zh-CN" altLang="en-US" sz="4800" b="0" i="0" u="none" strike="noStrike" kern="1200" cap="none" spc="0" normalizeH="0" baseline="0" noProof="0">
                <a:ln>
                  <a:noFill/>
                </a:ln>
                <a:solidFill>
                  <a:srgbClr val="C00000"/>
                </a:solidFill>
                <a:effectLst/>
                <a:uLnTx/>
                <a:uFillTx/>
                <a:latin typeface="华文中宋" panose="02010600040101010101" charset="-122"/>
                <a:ea typeface="华文中宋" panose="02010600040101010101" charset="-122"/>
                <a:cs typeface="+mn-cs"/>
              </a:rPr>
              <a:t>制度优势</a:t>
            </a:r>
            <a:r>
              <a:rPr kumimoji="0" lang="en-US" altLang="zh-CN" sz="4800" b="0" i="0" u="none" strike="noStrike" kern="1200" cap="none" spc="0" normalizeH="0" baseline="0" noProof="0">
                <a:ln>
                  <a:noFill/>
                </a:ln>
                <a:solidFill>
                  <a:srgbClr val="C00000"/>
                </a:solidFill>
                <a:effectLst/>
                <a:uLnTx/>
                <a:uFillTx/>
                <a:latin typeface="华文中宋" panose="02010600040101010101" charset="-122"/>
                <a:ea typeface="华文中宋" panose="02010600040101010101" charset="-122"/>
                <a:cs typeface="+mn-cs"/>
              </a:rPr>
              <a:t>”</a:t>
            </a:r>
            <a:endParaRPr kumimoji="0" lang="en-US" altLang="zh-CN" sz="4800" b="0" i="0" u="none" strike="noStrike" kern="1200" cap="none" spc="0" normalizeH="0" baseline="0" noProof="0">
              <a:ln>
                <a:noFill/>
              </a:ln>
              <a:solidFill>
                <a:srgbClr val="C00000"/>
              </a:solidFill>
              <a:effectLst/>
              <a:uLnTx/>
              <a:uFillTx/>
              <a:latin typeface="华文中宋" panose="02010600040101010101" charset="-122"/>
              <a:ea typeface="华文中宋" panose="02010600040101010101" charset="-122"/>
              <a:cs typeface="+mn-cs"/>
            </a:endParaRPr>
          </a:p>
        </p:txBody>
      </p:sp>
      <p:pic>
        <p:nvPicPr>
          <p:cNvPr id="5" name="图片 4"/>
          <p:cNvPicPr>
            <a:picLocks noChangeAspect="1"/>
          </p:cNvPicPr>
          <p:nvPr/>
        </p:nvPicPr>
        <p:blipFill rotWithShape="1">
          <a:blip r:embed="rId2" cstate="screen"/>
          <a:srcRect/>
          <a:stretch>
            <a:fillRect/>
          </a:stretch>
        </p:blipFill>
        <p:spPr>
          <a:xfrm>
            <a:off x="4662128" y="531063"/>
            <a:ext cx="1856509" cy="637309"/>
          </a:xfrm>
          <a:prstGeom prst="rect">
            <a:avLst/>
          </a:prstGeom>
        </p:spPr>
      </p:pic>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026291" y="587578"/>
            <a:ext cx="1171575" cy="797016"/>
          </a:xfrm>
          <a:prstGeom prst="rect">
            <a:avLst/>
          </a:prstGeom>
        </p:spPr>
      </p:pic>
      <p:pic>
        <p:nvPicPr>
          <p:cNvPr id="7" name="图片 6"/>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061026" y="641644"/>
            <a:ext cx="1343025" cy="581025"/>
          </a:xfrm>
          <a:prstGeom prst="rect">
            <a:avLst/>
          </a:prstGeom>
        </p:spPr>
      </p:pic>
      <p:grpSp>
        <p:nvGrpSpPr>
          <p:cNvPr id="8" name="组合 7"/>
          <p:cNvGrpSpPr/>
          <p:nvPr/>
        </p:nvGrpSpPr>
        <p:grpSpPr>
          <a:xfrm>
            <a:off x="-33497" y="450061"/>
            <a:ext cx="1857828" cy="1175657"/>
            <a:chOff x="10389960" y="290286"/>
            <a:chExt cx="1857828" cy="1175657"/>
          </a:xfrm>
        </p:grpSpPr>
        <p:pic>
          <p:nvPicPr>
            <p:cNvPr id="9" name="图片 8"/>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10" name="图片 9"/>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11" name="图片 10"/>
          <p:cNvPicPr>
            <a:picLocks noChangeAspect="1"/>
          </p:cNvPicPr>
          <p:nvPr/>
        </p:nvPicPr>
        <p:blipFill rotWithShape="1">
          <a:blip r:embed="rId7" cstate="print">
            <a:extLst>
              <a:ext uri="{28A0092B-C50C-407E-A947-70E740481C1C}">
                <a14:useLocalDpi xmlns:a14="http://schemas.microsoft.com/office/drawing/2010/main" val="0"/>
              </a:ext>
            </a:extLst>
          </a:blip>
          <a:srcRect/>
          <a:stretch>
            <a:fillRect/>
          </a:stretch>
        </p:blipFill>
        <p:spPr>
          <a:xfrm>
            <a:off x="9032119" y="4327532"/>
            <a:ext cx="1988343" cy="1487714"/>
          </a:xfrm>
          <a:prstGeom prst="rect">
            <a:avLst/>
          </a:prstGeom>
        </p:spPr>
      </p:pic>
      <p:sp>
        <p:nvSpPr>
          <p:cNvPr id="12" name="文本框 11"/>
          <p:cNvSpPr txBox="1"/>
          <p:nvPr/>
        </p:nvSpPr>
        <p:spPr>
          <a:xfrm>
            <a:off x="1661795" y="4657090"/>
            <a:ext cx="9858375" cy="368300"/>
          </a:xfrm>
          <a:prstGeom prst="rect">
            <a:avLst/>
          </a:prstGeom>
          <a:noFill/>
        </p:spPr>
        <p:txBody>
          <a:bodyPr wrap="square" rtlCol="0">
            <a:spAutoFit/>
          </a:bodyPr>
          <a:lstStyle/>
          <a:p>
            <a:endParaRPr lang="zh-CN" altLang="en-US"/>
          </a:p>
        </p:txBody>
      </p:sp>
      <p:sp>
        <p:nvSpPr>
          <p:cNvPr id="13" name="文本框 12"/>
          <p:cNvSpPr txBox="1"/>
          <p:nvPr/>
        </p:nvSpPr>
        <p:spPr>
          <a:xfrm>
            <a:off x="1061026" y="1917842"/>
            <a:ext cx="10136505" cy="645160"/>
          </a:xfrm>
          <a:prstGeom prst="rect">
            <a:avLst/>
          </a:prstGeom>
          <a:noFill/>
        </p:spPr>
        <p:txBody>
          <a:bodyPr wrap="square" rtlCol="0">
            <a:spAutoFit/>
          </a:bodyPr>
          <a:lstStyle/>
          <a:p>
            <a:pPr algn="ctr"/>
            <a:r>
              <a:rPr lang="en-US" altLang="zh-CN" dirty="0"/>
              <a:t> </a:t>
            </a:r>
            <a:r>
              <a:rPr lang="en-US" altLang="zh-CN" sz="3600" dirty="0">
                <a:solidFill>
                  <a:srgbClr val="FF0000"/>
                </a:solidFill>
              </a:rPr>
              <a:t> </a:t>
            </a:r>
            <a:r>
              <a:rPr lang="zh-CN" altLang="en-US" sz="3600" dirty="0">
                <a:solidFill>
                  <a:srgbClr val="FF0000"/>
                </a:solidFill>
              </a:rPr>
              <a:t>疫情之下迅速形成全国“一盘棋”的抗疫大格局</a:t>
            </a:r>
            <a:endParaRPr lang="zh-CN" altLang="en-US" sz="3600"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decel="10000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2000" fill="hold"/>
                                        <p:tgtEl>
                                          <p:spTgt spid="6"/>
                                        </p:tgtEl>
                                        <p:attrNameLst>
                                          <p:attrName>ppt_x</p:attrName>
                                        </p:attrNameLst>
                                      </p:cBhvr>
                                      <p:tavLst>
                                        <p:tav tm="0">
                                          <p:val>
                                            <p:strVal val="1+#ppt_w/2"/>
                                          </p:val>
                                        </p:tav>
                                        <p:tav tm="100000">
                                          <p:val>
                                            <p:strVal val="#ppt_x"/>
                                          </p:val>
                                        </p:tav>
                                      </p:tavLst>
                                    </p:anim>
                                    <p:anim calcmode="lin" valueType="num">
                                      <p:cBhvr additive="base">
                                        <p:cTn id="16" dur="2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8" decel="10000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2000" fill="hold"/>
                                        <p:tgtEl>
                                          <p:spTgt spid="8"/>
                                        </p:tgtEl>
                                        <p:attrNameLst>
                                          <p:attrName>ppt_x</p:attrName>
                                        </p:attrNameLst>
                                      </p:cBhvr>
                                      <p:tavLst>
                                        <p:tav tm="0">
                                          <p:val>
                                            <p:strVal val="0-#ppt_w/2"/>
                                          </p:val>
                                        </p:tav>
                                        <p:tav tm="100000">
                                          <p:val>
                                            <p:strVal val="#ppt_x"/>
                                          </p:val>
                                        </p:tav>
                                      </p:tavLst>
                                    </p:anim>
                                    <p:anim calcmode="lin" valueType="num">
                                      <p:cBhvr additive="base">
                                        <p:cTn id="20" dur="2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decel="10000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0-#ppt_w/2"/>
                                          </p:val>
                                        </p:tav>
                                        <p:tav tm="100000">
                                          <p:val>
                                            <p:strVal val="#ppt_x"/>
                                          </p:val>
                                        </p:tav>
                                      </p:tavLst>
                                    </p:anim>
                                    <p:anim calcmode="lin" valueType="num">
                                      <p:cBhvr additive="base">
                                        <p:cTn id="24" dur="2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6" decel="10000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2000" fill="hold"/>
                                        <p:tgtEl>
                                          <p:spTgt spid="11"/>
                                        </p:tgtEl>
                                        <p:attrNameLst>
                                          <p:attrName>ppt_x</p:attrName>
                                        </p:attrNameLst>
                                      </p:cBhvr>
                                      <p:tavLst>
                                        <p:tav tm="0">
                                          <p:val>
                                            <p:strVal val="1+#ppt_w/2"/>
                                          </p:val>
                                        </p:tav>
                                        <p:tav tm="100000">
                                          <p:val>
                                            <p:strVal val="#ppt_x"/>
                                          </p:val>
                                        </p:tav>
                                      </p:tavLst>
                                    </p:anim>
                                    <p:anim calcmode="lin" valueType="num">
                                      <p:cBhvr additive="base">
                                        <p:cTn id="28" dur="2000" fill="hold"/>
                                        <p:tgtEl>
                                          <p:spTgt spid="11"/>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2" presetClass="entr" presetSubtype="4" fill="hold" nodeType="afterEffect">
                                  <p:stCondLst>
                                    <p:cond delay="0"/>
                                  </p:stCondLst>
                                  <p:childTnLst>
                                    <p:set>
                                      <p:cBhvr>
                                        <p:cTn id="31" dur="1" fill="hold">
                                          <p:stCondLst>
                                            <p:cond delay="0"/>
                                          </p:stCondLst>
                                        </p:cTn>
                                        <p:tgtEl>
                                          <p:spTgt spid="13">
                                            <p:txEl>
                                              <p:pRg st="0" end="0"/>
                                            </p:txEl>
                                          </p:spTgt>
                                        </p:tgtEl>
                                        <p:attrNameLst>
                                          <p:attrName>style.visibility</p:attrName>
                                        </p:attrNameLst>
                                      </p:cBhvr>
                                      <p:to>
                                        <p:strVal val="visible"/>
                                      </p:to>
                                    </p:set>
                                    <p:anim calcmode="lin" valueType="num">
                                      <p:cBhvr additive="base">
                                        <p:cTn id="32"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7" name="图片 6" descr="图片包含 红色&#10;&#10;描述已自动生成"/>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156852" y="0"/>
            <a:ext cx="9093708" cy="6858000"/>
          </a:xfrm>
          <a:prstGeom prst="rect">
            <a:avLst/>
          </a:prstGeom>
        </p:spPr>
      </p:pic>
      <p:grpSp>
        <p:nvGrpSpPr>
          <p:cNvPr id="5" name="组合 4"/>
          <p:cNvGrpSpPr/>
          <p:nvPr/>
        </p:nvGrpSpPr>
        <p:grpSpPr>
          <a:xfrm>
            <a:off x="245449" y="176030"/>
            <a:ext cx="11165232" cy="1410444"/>
            <a:chOff x="245449" y="176030"/>
            <a:chExt cx="11165232" cy="1410444"/>
          </a:xfrm>
        </p:grpSpPr>
        <p:grpSp>
          <p:nvGrpSpPr>
            <p:cNvPr id="12" name="组合 11"/>
            <p:cNvGrpSpPr/>
            <p:nvPr/>
          </p:nvGrpSpPr>
          <p:grpSpPr>
            <a:xfrm>
              <a:off x="245449" y="262376"/>
              <a:ext cx="1857828" cy="1175657"/>
              <a:chOff x="10389960" y="290286"/>
              <a:chExt cx="1857828" cy="1175657"/>
            </a:xfrm>
          </p:grpSpPr>
          <p:pic>
            <p:nvPicPr>
              <p:cNvPr id="13" name="图片 12"/>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14" name="图片 13"/>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sp>
          <p:nvSpPr>
            <p:cNvPr id="19" name="矩形 18"/>
            <p:cNvSpPr/>
            <p:nvPr/>
          </p:nvSpPr>
          <p:spPr>
            <a:xfrm>
              <a:off x="3309258" y="563570"/>
              <a:ext cx="557348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4000" b="1" i="0" u="none" strike="noStrike" kern="1200" cap="none" spc="0" normalizeH="0" baseline="0" noProof="0">
                  <a:ln>
                    <a:noFill/>
                  </a:ln>
                  <a:solidFill>
                    <a:srgbClr val="FFFF00"/>
                  </a:solidFill>
                  <a:effectLst/>
                  <a:uLnTx/>
                  <a:uFillTx/>
                  <a:latin typeface="方正悠宋体加粗" panose="02010600010101010101" charset="-122"/>
                  <a:ea typeface="方正悠宋体加粗" panose="02010600010101010101" charset="-122"/>
                  <a:cs typeface="+mn-cs"/>
                </a:rPr>
                <a:t>“关键在党”</a:t>
              </a:r>
              <a:endParaRPr kumimoji="0" lang="zh-CN" altLang="en-US" sz="4000" b="1" i="0" u="none" strike="noStrike" kern="1200" cap="none" spc="0" normalizeH="0" baseline="0" noProof="0">
                <a:ln>
                  <a:noFill/>
                </a:ln>
                <a:solidFill>
                  <a:srgbClr val="FFFF00"/>
                </a:solidFill>
                <a:effectLst/>
                <a:uLnTx/>
                <a:uFillTx/>
                <a:latin typeface="方正悠宋体加粗" panose="02010600010101010101" charset="-122"/>
                <a:ea typeface="方正悠宋体加粗" panose="02010600010101010101" charset="-122"/>
                <a:cs typeface="+mn-cs"/>
              </a:endParaRPr>
            </a:p>
          </p:txBody>
        </p:sp>
        <p:pic>
          <p:nvPicPr>
            <p:cNvPr id="20" name="图片 19"/>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flipH="1">
              <a:off x="8670781" y="176030"/>
              <a:ext cx="1171575" cy="797016"/>
            </a:xfrm>
            <a:prstGeom prst="rect">
              <a:avLst/>
            </a:prstGeom>
          </p:spPr>
        </p:pic>
        <p:pic>
          <p:nvPicPr>
            <p:cNvPr id="21" name="图片 20"/>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11" name="图片 10"/>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2485340" y="650761"/>
              <a:ext cx="1343025" cy="581025"/>
            </a:xfrm>
            <a:prstGeom prst="rect">
              <a:avLst/>
            </a:prstGeom>
          </p:spPr>
        </p:pic>
      </p:grpSp>
      <p:pic>
        <p:nvPicPr>
          <p:cNvPr id="18" name="图片 17"/>
          <p:cNvPicPr>
            <a:picLocks noChangeAspect="1"/>
          </p:cNvPicPr>
          <p:nvPr/>
        </p:nvPicPr>
        <p:blipFill rotWithShape="1">
          <a:blip r:embed="rId7" cstate="screen"/>
          <a:srcRect/>
          <a:stretch>
            <a:fillRect/>
          </a:stretch>
        </p:blipFill>
        <p:spPr>
          <a:xfrm>
            <a:off x="-832159" y="4135895"/>
            <a:ext cx="14846918" cy="3092450"/>
          </a:xfrm>
          <a:prstGeom prst="rect">
            <a:avLst/>
          </a:prstGeom>
        </p:spPr>
      </p:pic>
      <p:sp>
        <p:nvSpPr>
          <p:cNvPr id="24" name="矩形 23"/>
          <p:cNvSpPr/>
          <p:nvPr/>
        </p:nvSpPr>
        <p:spPr>
          <a:xfrm>
            <a:off x="651777" y="1718423"/>
            <a:ext cx="9611410" cy="5262245"/>
          </a:xfrm>
          <a:prstGeom prst="rect">
            <a:avLst/>
          </a:prstGeom>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    </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“党政军民学，东西南北中，党是领导一切的。”本次疫情发生后，以习近平同志为核心的 党中央统一部署、统一协调，各级党员干部靠前指挥，坚守岗位，发挥了领导核心作用。2020年大年初一以来，习近平总书记多次召开会议，亲自指挥，听取多方意见，作出重要指示。党中央成立疫情工作领导小组，在中央政治局常务委员会领导下开展工作，国务院成立联防联控机制，将疫情防控工作当做当前的头等重要大事来抓。</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p:txBody>
      </p:sp>
      <p:sp>
        <p:nvSpPr>
          <p:cNvPr id="25" name="矩形 24"/>
          <p:cNvSpPr/>
          <p:nvPr/>
        </p:nvSpPr>
        <p:spPr>
          <a:xfrm>
            <a:off x="1652920" y="902189"/>
            <a:ext cx="3944620" cy="64516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C00000"/>
                </a:solidFill>
                <a:effectLst/>
                <a:uLnTx/>
                <a:uFillTx/>
                <a:latin typeface="方正悠宋体加粗" panose="02010600010101010101" charset="-122"/>
                <a:ea typeface="方正悠宋体加粗" panose="02010600010101010101" charset="-122"/>
                <a:cs typeface="+mn-cs"/>
              </a:rPr>
              <a:t>1.坚持党中央的统一领导</a:t>
            </a:r>
            <a:endParaRPr kumimoji="0" lang="zh-CN" altLang="en-US" sz="2400" b="1" i="0" u="none" strike="noStrike" kern="1200" cap="none" spc="0" normalizeH="0" baseline="0" noProof="0" dirty="0">
              <a:ln>
                <a:noFill/>
              </a:ln>
              <a:solidFill>
                <a:srgbClr val="C00000"/>
              </a:solidFill>
              <a:effectLst/>
              <a:uLnTx/>
              <a:uFillTx/>
              <a:latin typeface="方正悠宋体加粗" panose="02010600010101010101" charset="-122"/>
              <a:ea typeface="方正悠宋体加粗" panose="02010600010101010101" charset="-122"/>
              <a:cs typeface="+mn-cs"/>
            </a:endParaRPr>
          </a:p>
        </p:txBody>
      </p:sp>
      <p:pic>
        <p:nvPicPr>
          <p:cNvPr id="27" name="图片 2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24603" y="893294"/>
            <a:ext cx="797016" cy="797016"/>
          </a:xfrm>
          <a:prstGeom prst="rect">
            <a:avLst/>
          </a:prstGeom>
        </p:spPr>
      </p:pic>
      <p:cxnSp>
        <p:nvCxnSpPr>
          <p:cNvPr id="33" name="直接连接符 32"/>
          <p:cNvCxnSpPr/>
          <p:nvPr/>
        </p:nvCxnSpPr>
        <p:spPr>
          <a:xfrm>
            <a:off x="1132105" y="1475543"/>
            <a:ext cx="269626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2000" fill="hold"/>
                                        <p:tgtEl>
                                          <p:spTgt spid="25"/>
                                        </p:tgtEl>
                                        <p:attrNameLst>
                                          <p:attrName>ppt_x</p:attrName>
                                        </p:attrNameLst>
                                      </p:cBhvr>
                                      <p:tavLst>
                                        <p:tav tm="0">
                                          <p:val>
                                            <p:strVal val="0-#ppt_w/2"/>
                                          </p:val>
                                        </p:tav>
                                        <p:tav tm="100000">
                                          <p:val>
                                            <p:strVal val="#ppt_x"/>
                                          </p:val>
                                        </p:tav>
                                      </p:tavLst>
                                    </p:anim>
                                    <p:anim calcmode="lin" valueType="num">
                                      <p:cBhvr additive="base">
                                        <p:cTn id="8" dur="20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2000" fill="hold"/>
                                        <p:tgtEl>
                                          <p:spTgt spid="27"/>
                                        </p:tgtEl>
                                        <p:attrNameLst>
                                          <p:attrName>ppt_x</p:attrName>
                                        </p:attrNameLst>
                                      </p:cBhvr>
                                      <p:tavLst>
                                        <p:tav tm="0">
                                          <p:val>
                                            <p:strVal val="0-#ppt_w/2"/>
                                          </p:val>
                                        </p:tav>
                                        <p:tav tm="100000">
                                          <p:val>
                                            <p:strVal val="#ppt_x"/>
                                          </p:val>
                                        </p:tav>
                                      </p:tavLst>
                                    </p:anim>
                                    <p:anim calcmode="lin" valueType="num">
                                      <p:cBhvr additive="base">
                                        <p:cTn id="12" dur="20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2000" fill="hold"/>
                                        <p:tgtEl>
                                          <p:spTgt spid="33"/>
                                        </p:tgtEl>
                                        <p:attrNameLst>
                                          <p:attrName>ppt_x</p:attrName>
                                        </p:attrNameLst>
                                      </p:cBhvr>
                                      <p:tavLst>
                                        <p:tav tm="0">
                                          <p:val>
                                            <p:strVal val="0-#ppt_w/2"/>
                                          </p:val>
                                        </p:tav>
                                        <p:tav tm="100000">
                                          <p:val>
                                            <p:strVal val="#ppt_x"/>
                                          </p:val>
                                        </p:tav>
                                      </p:tavLst>
                                    </p:anim>
                                    <p:anim calcmode="lin" valueType="num">
                                      <p:cBhvr additive="base">
                                        <p:cTn id="16" dur="2000" fill="hold"/>
                                        <p:tgtEl>
                                          <p:spTgt spid="33"/>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2000" fill="hold"/>
                                        <p:tgtEl>
                                          <p:spTgt spid="24"/>
                                        </p:tgtEl>
                                        <p:attrNameLst>
                                          <p:attrName>ppt_x</p:attrName>
                                        </p:attrNameLst>
                                      </p:cBhvr>
                                      <p:tavLst>
                                        <p:tav tm="0">
                                          <p:val>
                                            <p:strVal val="0-#ppt_w/2"/>
                                          </p:val>
                                        </p:tav>
                                        <p:tav tm="100000">
                                          <p:val>
                                            <p:strVal val="#ppt_x"/>
                                          </p:val>
                                        </p:tav>
                                      </p:tavLst>
                                    </p:anim>
                                    <p:anim calcmode="lin" valueType="num">
                                      <p:cBhvr additive="base">
                                        <p:cTn id="20" dur="2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7" name="图片 6" descr="图片包含 红色&#10;&#10;描述已自动生成"/>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098432" y="0"/>
            <a:ext cx="9093708" cy="6858000"/>
          </a:xfrm>
          <a:prstGeom prst="rect">
            <a:avLst/>
          </a:prstGeom>
        </p:spPr>
      </p:pic>
      <p:grpSp>
        <p:nvGrpSpPr>
          <p:cNvPr id="5" name="组合 4"/>
          <p:cNvGrpSpPr/>
          <p:nvPr/>
        </p:nvGrpSpPr>
        <p:grpSpPr>
          <a:xfrm>
            <a:off x="245449" y="176030"/>
            <a:ext cx="11165232" cy="1410444"/>
            <a:chOff x="245449" y="176030"/>
            <a:chExt cx="11165232" cy="1410444"/>
          </a:xfrm>
        </p:grpSpPr>
        <p:grpSp>
          <p:nvGrpSpPr>
            <p:cNvPr id="12" name="组合 11"/>
            <p:cNvGrpSpPr/>
            <p:nvPr/>
          </p:nvGrpSpPr>
          <p:grpSpPr>
            <a:xfrm>
              <a:off x="245449" y="262376"/>
              <a:ext cx="1857828" cy="1175657"/>
              <a:chOff x="10389960" y="290286"/>
              <a:chExt cx="1857828" cy="1175657"/>
            </a:xfrm>
          </p:grpSpPr>
          <p:pic>
            <p:nvPicPr>
              <p:cNvPr id="13" name="图片 12"/>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14" name="图片 13"/>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sp>
          <p:nvSpPr>
            <p:cNvPr id="19" name="矩形 18"/>
            <p:cNvSpPr/>
            <p:nvPr/>
          </p:nvSpPr>
          <p:spPr>
            <a:xfrm>
              <a:off x="3309258" y="563570"/>
              <a:ext cx="557348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4000" b="1" i="0" u="none" strike="noStrike" kern="1200" cap="none" spc="0" normalizeH="0" baseline="0" noProof="0">
                  <a:ln>
                    <a:noFill/>
                  </a:ln>
                  <a:solidFill>
                    <a:srgbClr val="FFFF00"/>
                  </a:solidFill>
                  <a:effectLst/>
                  <a:uLnTx/>
                  <a:uFillTx/>
                  <a:latin typeface="方正悠宋体加粗" panose="02010600010101010101" charset="-122"/>
                  <a:ea typeface="方正悠宋体加粗" panose="02010600010101010101" charset="-122"/>
                  <a:cs typeface="+mn-cs"/>
                </a:rPr>
                <a:t>“关键在党”</a:t>
              </a:r>
              <a:endParaRPr kumimoji="0" lang="zh-CN" altLang="en-US" sz="4000" b="1" i="0" u="none" strike="noStrike" kern="1200" cap="none" spc="0" normalizeH="0" baseline="0" noProof="0">
                <a:ln>
                  <a:noFill/>
                </a:ln>
                <a:solidFill>
                  <a:srgbClr val="FFFF00"/>
                </a:solidFill>
                <a:effectLst/>
                <a:uLnTx/>
                <a:uFillTx/>
                <a:latin typeface="方正悠宋体加粗" panose="02010600010101010101" charset="-122"/>
                <a:ea typeface="方正悠宋体加粗" panose="02010600010101010101" charset="-122"/>
                <a:cs typeface="+mn-cs"/>
              </a:endParaRPr>
            </a:p>
          </p:txBody>
        </p:sp>
        <p:pic>
          <p:nvPicPr>
            <p:cNvPr id="20" name="图片 19"/>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flipH="1">
              <a:off x="8670781" y="176030"/>
              <a:ext cx="1171575" cy="797016"/>
            </a:xfrm>
            <a:prstGeom prst="rect">
              <a:avLst/>
            </a:prstGeom>
          </p:spPr>
        </p:pic>
        <p:pic>
          <p:nvPicPr>
            <p:cNvPr id="21" name="图片 20"/>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11" name="图片 10"/>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2485340" y="650761"/>
              <a:ext cx="1343025" cy="581025"/>
            </a:xfrm>
            <a:prstGeom prst="rect">
              <a:avLst/>
            </a:prstGeom>
          </p:spPr>
        </p:pic>
      </p:grpSp>
      <p:pic>
        <p:nvPicPr>
          <p:cNvPr id="18" name="图片 17"/>
          <p:cNvPicPr>
            <a:picLocks noChangeAspect="1"/>
          </p:cNvPicPr>
          <p:nvPr/>
        </p:nvPicPr>
        <p:blipFill rotWithShape="1">
          <a:blip r:embed="rId7" cstate="screen"/>
          <a:srcRect/>
          <a:stretch>
            <a:fillRect/>
          </a:stretch>
        </p:blipFill>
        <p:spPr>
          <a:xfrm>
            <a:off x="-832159" y="4135895"/>
            <a:ext cx="14846918" cy="3092450"/>
          </a:xfrm>
          <a:prstGeom prst="rect">
            <a:avLst/>
          </a:prstGeom>
        </p:spPr>
      </p:pic>
      <p:sp>
        <p:nvSpPr>
          <p:cNvPr id="24" name="矩形 23"/>
          <p:cNvSpPr/>
          <p:nvPr/>
        </p:nvSpPr>
        <p:spPr>
          <a:xfrm>
            <a:off x="605155" y="2785110"/>
            <a:ext cx="7870190" cy="2306955"/>
          </a:xfrm>
          <a:prstGeom prst="rect">
            <a:avLst/>
          </a:prstGeom>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   </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疫情爆发以来，党中央和国务院秉持以人民为中心的工作理念、始终牢记人民利益高于一切，把人民群众生命安全和身体健康放在第一位。</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p:txBody>
      </p:sp>
      <p:sp>
        <p:nvSpPr>
          <p:cNvPr id="25" name="矩形 24"/>
          <p:cNvSpPr/>
          <p:nvPr/>
        </p:nvSpPr>
        <p:spPr>
          <a:xfrm>
            <a:off x="1003978" y="1607300"/>
            <a:ext cx="5648960" cy="59747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lang="en-US" altLang="zh-CN" sz="2400" b="1" dirty="0">
                <a:solidFill>
                  <a:srgbClr val="C00000"/>
                </a:solidFill>
                <a:latin typeface="方正悠宋体加粗" panose="02010600010101010101" charset="-122"/>
                <a:ea typeface="方正悠宋体加粗" panose="02010600010101010101" charset="-122"/>
              </a:rPr>
              <a:t>2</a:t>
            </a:r>
            <a:r>
              <a:rPr lang="zh-CN" altLang="en-US" sz="2400" b="1" dirty="0">
                <a:solidFill>
                  <a:srgbClr val="C00000"/>
                </a:solidFill>
                <a:latin typeface="方正悠宋体加粗" panose="02010600010101010101" charset="-122"/>
                <a:ea typeface="方正悠宋体加粗" panose="02010600010101010101" charset="-122"/>
              </a:rPr>
              <a:t>、坚持</a:t>
            </a:r>
            <a:r>
              <a:rPr kumimoji="0" lang="zh-CN" altLang="en-US" sz="2400" b="1" i="0" u="none" strike="noStrike" kern="1200" cap="none" spc="0" normalizeH="0" baseline="0" noProof="0" dirty="0" smtClean="0">
                <a:ln>
                  <a:noFill/>
                </a:ln>
                <a:solidFill>
                  <a:srgbClr val="C00000"/>
                </a:solidFill>
                <a:effectLst/>
                <a:uLnTx/>
                <a:uFillTx/>
                <a:latin typeface="方正悠宋体加粗" panose="02010600010101010101" charset="-122"/>
                <a:ea typeface="方正悠宋体加粗" panose="02010600010101010101" charset="-122"/>
                <a:cs typeface="+mn-cs"/>
              </a:rPr>
              <a:t>人民</a:t>
            </a:r>
            <a:r>
              <a:rPr kumimoji="0" lang="zh-CN" altLang="en-US" sz="2400" b="1" i="0" u="none" strike="noStrike" kern="1200" cap="none" spc="0" normalizeH="0" baseline="0" noProof="0" dirty="0">
                <a:ln>
                  <a:noFill/>
                </a:ln>
                <a:solidFill>
                  <a:srgbClr val="C00000"/>
                </a:solidFill>
                <a:effectLst/>
                <a:uLnTx/>
                <a:uFillTx/>
                <a:latin typeface="方正悠宋体加粗" panose="02010600010101010101" charset="-122"/>
                <a:ea typeface="方正悠宋体加粗" panose="02010600010101010101" charset="-122"/>
                <a:cs typeface="+mn-cs"/>
              </a:rPr>
              <a:t>至上、人民利益高于一切</a:t>
            </a:r>
            <a:endParaRPr kumimoji="0" lang="zh-CN" altLang="en-US" sz="2400" b="1" i="0" u="none" strike="noStrike" kern="1200" cap="none" spc="0" normalizeH="0" baseline="0" noProof="0" dirty="0">
              <a:ln>
                <a:noFill/>
              </a:ln>
              <a:solidFill>
                <a:srgbClr val="C00000"/>
              </a:solidFill>
              <a:effectLst/>
              <a:uLnTx/>
              <a:uFillTx/>
              <a:latin typeface="方正悠宋体加粗" panose="02010600010101010101" charset="-122"/>
              <a:ea typeface="方正悠宋体加粗" panose="02010600010101010101" charset="-122"/>
              <a:cs typeface="+mn-cs"/>
            </a:endParaRPr>
          </a:p>
        </p:txBody>
      </p:sp>
      <p:pic>
        <p:nvPicPr>
          <p:cNvPr id="27" name="图片 2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05470" y="1000356"/>
            <a:ext cx="797016" cy="797016"/>
          </a:xfrm>
          <a:prstGeom prst="rect">
            <a:avLst/>
          </a:prstGeom>
        </p:spPr>
      </p:pic>
      <p:cxnSp>
        <p:nvCxnSpPr>
          <p:cNvPr id="33" name="直接连接符 32"/>
          <p:cNvCxnSpPr/>
          <p:nvPr/>
        </p:nvCxnSpPr>
        <p:spPr>
          <a:xfrm>
            <a:off x="1003978" y="2204771"/>
            <a:ext cx="269626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2000" fill="hold"/>
                                        <p:tgtEl>
                                          <p:spTgt spid="27"/>
                                        </p:tgtEl>
                                        <p:attrNameLst>
                                          <p:attrName>ppt_x</p:attrName>
                                        </p:attrNameLst>
                                      </p:cBhvr>
                                      <p:tavLst>
                                        <p:tav tm="0">
                                          <p:val>
                                            <p:strVal val="0-#ppt_w/2"/>
                                          </p:val>
                                        </p:tav>
                                        <p:tav tm="100000">
                                          <p:val>
                                            <p:strVal val="#ppt_x"/>
                                          </p:val>
                                        </p:tav>
                                      </p:tavLst>
                                    </p:anim>
                                    <p:anim calcmode="lin" valueType="num">
                                      <p:cBhvr additive="base">
                                        <p:cTn id="8" dur="2000" fill="hold"/>
                                        <p:tgtEl>
                                          <p:spTgt spid="27"/>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2000" fill="hold"/>
                                        <p:tgtEl>
                                          <p:spTgt spid="25"/>
                                        </p:tgtEl>
                                        <p:attrNameLst>
                                          <p:attrName>ppt_x</p:attrName>
                                        </p:attrNameLst>
                                      </p:cBhvr>
                                      <p:tavLst>
                                        <p:tav tm="0">
                                          <p:val>
                                            <p:strVal val="0-#ppt_w/2"/>
                                          </p:val>
                                        </p:tav>
                                        <p:tav tm="100000">
                                          <p:val>
                                            <p:strVal val="#ppt_x"/>
                                          </p:val>
                                        </p:tav>
                                      </p:tavLst>
                                    </p:anim>
                                    <p:anim calcmode="lin" valueType="num">
                                      <p:cBhvr additive="base">
                                        <p:cTn id="12" dur="20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2000" fill="hold"/>
                                        <p:tgtEl>
                                          <p:spTgt spid="33"/>
                                        </p:tgtEl>
                                        <p:attrNameLst>
                                          <p:attrName>ppt_x</p:attrName>
                                        </p:attrNameLst>
                                      </p:cBhvr>
                                      <p:tavLst>
                                        <p:tav tm="0">
                                          <p:val>
                                            <p:strVal val="0-#ppt_w/2"/>
                                          </p:val>
                                        </p:tav>
                                        <p:tav tm="100000">
                                          <p:val>
                                            <p:strVal val="#ppt_x"/>
                                          </p:val>
                                        </p:tav>
                                      </p:tavLst>
                                    </p:anim>
                                    <p:anim calcmode="lin" valueType="num">
                                      <p:cBhvr additive="base">
                                        <p:cTn id="16" dur="2000" fill="hold"/>
                                        <p:tgtEl>
                                          <p:spTgt spid="33"/>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2000" fill="hold"/>
                                        <p:tgtEl>
                                          <p:spTgt spid="24"/>
                                        </p:tgtEl>
                                        <p:attrNameLst>
                                          <p:attrName>ppt_x</p:attrName>
                                        </p:attrNameLst>
                                      </p:cBhvr>
                                      <p:tavLst>
                                        <p:tav tm="0">
                                          <p:val>
                                            <p:strVal val="0-#ppt_w/2"/>
                                          </p:val>
                                        </p:tav>
                                        <p:tav tm="100000">
                                          <p:val>
                                            <p:strVal val="#ppt_x"/>
                                          </p:val>
                                        </p:tav>
                                      </p:tavLst>
                                    </p:anim>
                                    <p:anim calcmode="lin" valueType="num">
                                      <p:cBhvr additive="base">
                                        <p:cTn id="20" dur="2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7" name="图片 6" descr="图片包含 红色&#10;&#10;描述已自动生成"/>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098292" y="-696"/>
            <a:ext cx="9093708" cy="6858000"/>
          </a:xfrm>
          <a:prstGeom prst="rect">
            <a:avLst/>
          </a:prstGeom>
        </p:spPr>
      </p:pic>
      <p:grpSp>
        <p:nvGrpSpPr>
          <p:cNvPr id="5" name="组合 4"/>
          <p:cNvGrpSpPr/>
          <p:nvPr/>
        </p:nvGrpSpPr>
        <p:grpSpPr>
          <a:xfrm>
            <a:off x="245449" y="176030"/>
            <a:ext cx="11165232" cy="1410444"/>
            <a:chOff x="245449" y="176030"/>
            <a:chExt cx="11165232" cy="1410444"/>
          </a:xfrm>
        </p:grpSpPr>
        <p:grpSp>
          <p:nvGrpSpPr>
            <p:cNvPr id="12" name="组合 11"/>
            <p:cNvGrpSpPr/>
            <p:nvPr/>
          </p:nvGrpSpPr>
          <p:grpSpPr>
            <a:xfrm>
              <a:off x="245449" y="262376"/>
              <a:ext cx="1857828" cy="1175657"/>
              <a:chOff x="10389960" y="290286"/>
              <a:chExt cx="1857828" cy="1175657"/>
            </a:xfrm>
          </p:grpSpPr>
          <p:pic>
            <p:nvPicPr>
              <p:cNvPr id="13" name="图片 12"/>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14" name="图片 13"/>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sp>
          <p:nvSpPr>
            <p:cNvPr id="19" name="矩形 18"/>
            <p:cNvSpPr/>
            <p:nvPr/>
          </p:nvSpPr>
          <p:spPr>
            <a:xfrm>
              <a:off x="3309258" y="563570"/>
              <a:ext cx="557348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4000" b="1" i="0" u="none" strike="noStrike" kern="1200" cap="none" spc="0" normalizeH="0" baseline="0" noProof="0">
                  <a:ln>
                    <a:noFill/>
                  </a:ln>
                  <a:solidFill>
                    <a:srgbClr val="FFFF00"/>
                  </a:solidFill>
                  <a:effectLst/>
                  <a:uLnTx/>
                  <a:uFillTx/>
                  <a:latin typeface="方正悠宋体加粗" panose="02010600010101010101" charset="-122"/>
                  <a:ea typeface="方正悠宋体加粗" panose="02010600010101010101" charset="-122"/>
                  <a:cs typeface="+mn-cs"/>
                </a:rPr>
                <a:t>“关键在党”</a:t>
              </a:r>
              <a:endParaRPr kumimoji="0" lang="zh-CN" altLang="en-US" sz="4000" b="1" i="0" u="none" strike="noStrike" kern="1200" cap="none" spc="0" normalizeH="0" baseline="0" noProof="0">
                <a:ln>
                  <a:noFill/>
                </a:ln>
                <a:solidFill>
                  <a:srgbClr val="FFFF00"/>
                </a:solidFill>
                <a:effectLst/>
                <a:uLnTx/>
                <a:uFillTx/>
                <a:latin typeface="方正悠宋体加粗" panose="02010600010101010101" charset="-122"/>
                <a:ea typeface="方正悠宋体加粗" panose="02010600010101010101" charset="-122"/>
                <a:cs typeface="+mn-cs"/>
              </a:endParaRPr>
            </a:p>
          </p:txBody>
        </p:sp>
        <p:pic>
          <p:nvPicPr>
            <p:cNvPr id="20" name="图片 19"/>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flipH="1">
              <a:off x="8670781" y="176030"/>
              <a:ext cx="1171575" cy="797016"/>
            </a:xfrm>
            <a:prstGeom prst="rect">
              <a:avLst/>
            </a:prstGeom>
          </p:spPr>
        </p:pic>
        <p:pic>
          <p:nvPicPr>
            <p:cNvPr id="21" name="图片 20"/>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10043561" y="563570"/>
              <a:ext cx="1367120" cy="1022904"/>
            </a:xfrm>
            <a:prstGeom prst="rect">
              <a:avLst/>
            </a:prstGeom>
          </p:spPr>
        </p:pic>
        <p:pic>
          <p:nvPicPr>
            <p:cNvPr id="11" name="图片 10"/>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2485340" y="650761"/>
              <a:ext cx="1343025" cy="581025"/>
            </a:xfrm>
            <a:prstGeom prst="rect">
              <a:avLst/>
            </a:prstGeom>
          </p:spPr>
        </p:pic>
      </p:grpSp>
      <p:pic>
        <p:nvPicPr>
          <p:cNvPr id="18" name="图片 17"/>
          <p:cNvPicPr>
            <a:picLocks noChangeAspect="1"/>
          </p:cNvPicPr>
          <p:nvPr/>
        </p:nvPicPr>
        <p:blipFill rotWithShape="1">
          <a:blip r:embed="rId7" cstate="screen"/>
          <a:srcRect/>
          <a:stretch>
            <a:fillRect/>
          </a:stretch>
        </p:blipFill>
        <p:spPr>
          <a:xfrm>
            <a:off x="-881054" y="4135895"/>
            <a:ext cx="14846918" cy="3092450"/>
          </a:xfrm>
          <a:prstGeom prst="rect">
            <a:avLst/>
          </a:prstGeom>
        </p:spPr>
      </p:pic>
      <p:sp>
        <p:nvSpPr>
          <p:cNvPr id="24" name="矩形 23"/>
          <p:cNvSpPr/>
          <p:nvPr/>
        </p:nvSpPr>
        <p:spPr>
          <a:xfrm>
            <a:off x="245688" y="1595362"/>
            <a:ext cx="9057432" cy="5262245"/>
          </a:xfrm>
          <a:prstGeom prst="rect">
            <a:avLst/>
          </a:prstGeom>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    </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坚持全国一盘棋，调动各方面积极性，集中力量办大事。从最开始的医护人员对抗疫情到无数“逆行”的队伍走向武汉，从中央的高度重视到地方各级党委政府的积极行动。在疫情的对抗过程中，没有哄抢，没有骚乱，有的是“请战书”上的鲜红手印、“随时听从派遣”的坚定誓言，我们看到的是面对疫情全国一盘棋的凝聚力和面对苦难的顽强意志以及不怕牺牲的精神，看到的是全国人民一方有难、八方支援的血浓于水。 </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p:txBody>
      </p:sp>
      <p:sp>
        <p:nvSpPr>
          <p:cNvPr id="25" name="矩形 24"/>
          <p:cNvSpPr/>
          <p:nvPr/>
        </p:nvSpPr>
        <p:spPr>
          <a:xfrm>
            <a:off x="784832" y="1271663"/>
            <a:ext cx="5463540" cy="59747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lang="en-US" altLang="zh-CN" sz="2400" b="1" dirty="0">
                <a:solidFill>
                  <a:srgbClr val="C00000"/>
                </a:solidFill>
                <a:latin typeface="方正悠宋体加粗" panose="02010600010101010101" charset="-122"/>
                <a:ea typeface="方正悠宋体加粗" panose="02010600010101010101" charset="-122"/>
              </a:rPr>
              <a:t>3</a:t>
            </a:r>
            <a:r>
              <a:rPr lang="zh-CN" altLang="en-US" sz="2400" b="1" dirty="0">
                <a:solidFill>
                  <a:srgbClr val="C00000"/>
                </a:solidFill>
                <a:latin typeface="方正悠宋体加粗" panose="02010600010101010101" charset="-122"/>
                <a:ea typeface="方正悠宋体加粗" panose="02010600010101010101" charset="-122"/>
              </a:rPr>
              <a:t>、集体主义</a:t>
            </a:r>
            <a:r>
              <a:rPr kumimoji="0" lang="zh-CN" altLang="en-US" sz="2400" b="1" i="0" u="none" strike="noStrike" kern="1200" cap="none" spc="0" normalizeH="0" baseline="0" noProof="0" dirty="0">
                <a:ln>
                  <a:noFill/>
                </a:ln>
                <a:solidFill>
                  <a:srgbClr val="C00000"/>
                </a:solidFill>
                <a:effectLst/>
                <a:uLnTx/>
                <a:uFillTx/>
                <a:latin typeface="方正悠宋体加粗" panose="02010600010101010101" charset="-122"/>
                <a:ea typeface="方正悠宋体加粗" panose="02010600010101010101" charset="-122"/>
                <a:cs typeface="+mn-cs"/>
              </a:rPr>
              <a:t>精神为战胜疫情凝聚力量</a:t>
            </a:r>
            <a:endParaRPr kumimoji="0" lang="zh-CN" altLang="en-US" sz="2400" b="1" i="0" u="none" strike="noStrike" kern="1200" cap="none" spc="0" normalizeH="0" baseline="0" noProof="0" dirty="0">
              <a:ln>
                <a:noFill/>
              </a:ln>
              <a:solidFill>
                <a:srgbClr val="C00000"/>
              </a:solidFill>
              <a:effectLst/>
              <a:uLnTx/>
              <a:uFillTx/>
              <a:latin typeface="方正悠宋体加粗" panose="02010600010101010101" charset="-122"/>
              <a:ea typeface="方正悠宋体加粗" panose="02010600010101010101" charset="-122"/>
              <a:cs typeface="+mn-cs"/>
            </a:endParaRPr>
          </a:p>
        </p:txBody>
      </p:sp>
      <p:pic>
        <p:nvPicPr>
          <p:cNvPr id="27" name="图片 2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9118" y="789690"/>
            <a:ext cx="797016" cy="797016"/>
          </a:xfrm>
          <a:prstGeom prst="rect">
            <a:avLst/>
          </a:prstGeom>
        </p:spPr>
      </p:pic>
      <p:cxnSp>
        <p:nvCxnSpPr>
          <p:cNvPr id="33" name="直接连接符 32"/>
          <p:cNvCxnSpPr/>
          <p:nvPr/>
        </p:nvCxnSpPr>
        <p:spPr>
          <a:xfrm>
            <a:off x="784924" y="1869134"/>
            <a:ext cx="442255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2000" fill="hold"/>
                                        <p:tgtEl>
                                          <p:spTgt spid="27"/>
                                        </p:tgtEl>
                                        <p:attrNameLst>
                                          <p:attrName>ppt_x</p:attrName>
                                        </p:attrNameLst>
                                      </p:cBhvr>
                                      <p:tavLst>
                                        <p:tav tm="0">
                                          <p:val>
                                            <p:strVal val="0-#ppt_w/2"/>
                                          </p:val>
                                        </p:tav>
                                        <p:tav tm="100000">
                                          <p:val>
                                            <p:strVal val="#ppt_x"/>
                                          </p:val>
                                        </p:tav>
                                      </p:tavLst>
                                    </p:anim>
                                    <p:anim calcmode="lin" valueType="num">
                                      <p:cBhvr additive="base">
                                        <p:cTn id="8" dur="2000" fill="hold"/>
                                        <p:tgtEl>
                                          <p:spTgt spid="27"/>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2000" fill="hold"/>
                                        <p:tgtEl>
                                          <p:spTgt spid="25"/>
                                        </p:tgtEl>
                                        <p:attrNameLst>
                                          <p:attrName>ppt_x</p:attrName>
                                        </p:attrNameLst>
                                      </p:cBhvr>
                                      <p:tavLst>
                                        <p:tav tm="0">
                                          <p:val>
                                            <p:strVal val="0-#ppt_w/2"/>
                                          </p:val>
                                        </p:tav>
                                        <p:tav tm="100000">
                                          <p:val>
                                            <p:strVal val="#ppt_x"/>
                                          </p:val>
                                        </p:tav>
                                      </p:tavLst>
                                    </p:anim>
                                    <p:anim calcmode="lin" valueType="num">
                                      <p:cBhvr additive="base">
                                        <p:cTn id="12" dur="20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2000" fill="hold"/>
                                        <p:tgtEl>
                                          <p:spTgt spid="33"/>
                                        </p:tgtEl>
                                        <p:attrNameLst>
                                          <p:attrName>ppt_x</p:attrName>
                                        </p:attrNameLst>
                                      </p:cBhvr>
                                      <p:tavLst>
                                        <p:tav tm="0">
                                          <p:val>
                                            <p:strVal val="0-#ppt_w/2"/>
                                          </p:val>
                                        </p:tav>
                                        <p:tav tm="100000">
                                          <p:val>
                                            <p:strVal val="#ppt_x"/>
                                          </p:val>
                                        </p:tav>
                                      </p:tavLst>
                                    </p:anim>
                                    <p:anim calcmode="lin" valueType="num">
                                      <p:cBhvr additive="base">
                                        <p:cTn id="16" dur="2000" fill="hold"/>
                                        <p:tgtEl>
                                          <p:spTgt spid="33"/>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2000" fill="hold"/>
                                        <p:tgtEl>
                                          <p:spTgt spid="24"/>
                                        </p:tgtEl>
                                        <p:attrNameLst>
                                          <p:attrName>ppt_x</p:attrName>
                                        </p:attrNameLst>
                                      </p:cBhvr>
                                      <p:tavLst>
                                        <p:tav tm="0">
                                          <p:val>
                                            <p:strVal val="0-#ppt_w/2"/>
                                          </p:val>
                                        </p:tav>
                                        <p:tav tm="100000">
                                          <p:val>
                                            <p:strVal val="#ppt_x"/>
                                          </p:val>
                                        </p:tav>
                                      </p:tavLst>
                                    </p:anim>
                                    <p:anim calcmode="lin" valueType="num">
                                      <p:cBhvr additive="base">
                                        <p:cTn id="20" dur="2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3" name="图片 2" descr="图片包含 户外, 天空, 水&#10;&#10;描述已自动生成"/>
          <p:cNvPicPr>
            <a:picLocks noChangeAspect="1"/>
          </p:cNvPicPr>
          <p:nvPr/>
        </p:nvPicPr>
        <p:blipFill rotWithShape="1">
          <a:blip r:embed="rId1" cstate="print">
            <a:extLst>
              <a:ext uri="{28A0092B-C50C-407E-A947-70E740481C1C}">
                <a14:useLocalDpi xmlns:a14="http://schemas.microsoft.com/office/drawing/2010/main" val="0"/>
              </a:ext>
            </a:extLst>
          </a:blip>
          <a:srcRect t="49871"/>
          <a:stretch>
            <a:fillRect/>
          </a:stretch>
        </p:blipFill>
        <p:spPr>
          <a:xfrm>
            <a:off x="-1" y="3429000"/>
            <a:ext cx="12192001" cy="3429000"/>
          </a:xfrm>
          <a:prstGeom prst="rect">
            <a:avLst/>
          </a:prstGeom>
        </p:spPr>
      </p:pic>
      <p:pic>
        <p:nvPicPr>
          <p:cNvPr id="5" name="图片 4"/>
          <p:cNvPicPr>
            <a:picLocks noChangeAspect="1"/>
          </p:cNvPicPr>
          <p:nvPr/>
        </p:nvPicPr>
        <p:blipFill rotWithShape="1">
          <a:blip r:embed="rId2" cstate="screen"/>
          <a:srcRect/>
          <a:stretch>
            <a:fillRect/>
          </a:stretch>
        </p:blipFill>
        <p:spPr>
          <a:xfrm>
            <a:off x="7762314" y="388242"/>
            <a:ext cx="1438276" cy="752476"/>
          </a:xfrm>
          <a:prstGeom prst="rect">
            <a:avLst/>
          </a:prstGeom>
        </p:spPr>
      </p:pic>
      <p:pic>
        <p:nvPicPr>
          <p:cNvPr id="6" name="图片 5"/>
          <p:cNvPicPr>
            <a:picLocks noChangeAspect="1"/>
          </p:cNvPicPr>
          <p:nvPr/>
        </p:nvPicPr>
        <p:blipFill rotWithShape="1">
          <a:blip r:embed="rId3" cstate="screen"/>
          <a:srcRect/>
          <a:stretch>
            <a:fillRect/>
          </a:stretch>
        </p:blipFill>
        <p:spPr>
          <a:xfrm>
            <a:off x="2103277" y="3829110"/>
            <a:ext cx="1856509" cy="637309"/>
          </a:xfrm>
          <a:prstGeom prst="rect">
            <a:avLst/>
          </a:prstGeom>
        </p:spPr>
      </p:pic>
      <p:pic>
        <p:nvPicPr>
          <p:cNvPr id="8" name="图片 7"/>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0401868" y="742210"/>
            <a:ext cx="1171575" cy="797016"/>
          </a:xfrm>
          <a:prstGeom prst="rect">
            <a:avLst/>
          </a:prstGeom>
        </p:spPr>
      </p:pic>
      <p:pic>
        <p:nvPicPr>
          <p:cNvPr id="9" name="图片 8"/>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874552" y="2599860"/>
            <a:ext cx="1343025" cy="581025"/>
          </a:xfrm>
          <a:prstGeom prst="rect">
            <a:avLst/>
          </a:prstGeom>
        </p:spPr>
      </p:pic>
      <p:sp>
        <p:nvSpPr>
          <p:cNvPr id="10" name="文本框 9"/>
          <p:cNvSpPr txBox="1"/>
          <p:nvPr/>
        </p:nvSpPr>
        <p:spPr>
          <a:xfrm>
            <a:off x="1241425" y="2366645"/>
            <a:ext cx="10050145" cy="1753235"/>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   </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这场战疫中涌现出的一批批</a:t>
            </a:r>
            <a:r>
              <a:rPr kumimoji="0" lang="en-US" altLang="zh-CN"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平凡而又伟大</a:t>
            </a:r>
            <a:r>
              <a:rPr kumimoji="0" lang="en-US" altLang="zh-CN"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a:t>
            </a:r>
            <a:r>
              <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rPr>
              <a:t>的英雄是我们学习的榜样表现出的伟大民族精神需要我们传承并发扬以习总书记给出的最强攻略为指导坚定不移地走中国特色社会主义道路。</a:t>
            </a:r>
            <a:endParaRPr kumimoji="0" lang="zh-CN" altLang="en-US" sz="20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cs typeface="+mn-cs"/>
            </a:endParaRPr>
          </a:p>
        </p:txBody>
      </p:sp>
      <p:grpSp>
        <p:nvGrpSpPr>
          <p:cNvPr id="24" name="组合 23"/>
          <p:cNvGrpSpPr/>
          <p:nvPr/>
        </p:nvGrpSpPr>
        <p:grpSpPr>
          <a:xfrm>
            <a:off x="244814" y="304921"/>
            <a:ext cx="1857828" cy="1175657"/>
            <a:chOff x="10389960" y="290286"/>
            <a:chExt cx="1857828" cy="1175657"/>
          </a:xfrm>
        </p:grpSpPr>
        <p:pic>
          <p:nvPicPr>
            <p:cNvPr id="25" name="图片 24"/>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26" name="图片 25"/>
            <p:cNvPicPr>
              <a:picLocks noChangeAspect="1"/>
            </p:cNvPicPr>
            <p:nvPr/>
          </p:nvPicPr>
          <p:blipFill rotWithShape="1">
            <a:blip r:embed="rId7"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28" name="图片 2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76972" y="4824946"/>
            <a:ext cx="638056" cy="63805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par>
                                <p:cTn id="8" presetID="2" presetClass="entr" presetSubtype="3"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250" fill="hold"/>
                                        <p:tgtEl>
                                          <p:spTgt spid="5"/>
                                        </p:tgtEl>
                                        <p:attrNameLst>
                                          <p:attrName>ppt_x</p:attrName>
                                        </p:attrNameLst>
                                      </p:cBhvr>
                                      <p:tavLst>
                                        <p:tav tm="0">
                                          <p:val>
                                            <p:strVal val="1+#ppt_w/2"/>
                                          </p:val>
                                        </p:tav>
                                        <p:tav tm="100000">
                                          <p:val>
                                            <p:strVal val="#ppt_x"/>
                                          </p:val>
                                        </p:tav>
                                      </p:tavLst>
                                    </p:anim>
                                    <p:anim calcmode="lin" valueType="num">
                                      <p:cBhvr additive="base">
                                        <p:cTn id="11" dur="225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2" decel="10000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250" fill="hold"/>
                                        <p:tgtEl>
                                          <p:spTgt spid="6"/>
                                        </p:tgtEl>
                                        <p:attrNameLst>
                                          <p:attrName>ppt_x</p:attrName>
                                        </p:attrNameLst>
                                      </p:cBhvr>
                                      <p:tavLst>
                                        <p:tav tm="0">
                                          <p:val>
                                            <p:strVal val="0-#ppt_w/2"/>
                                          </p:val>
                                        </p:tav>
                                        <p:tav tm="100000">
                                          <p:val>
                                            <p:strVal val="#ppt_x"/>
                                          </p:val>
                                        </p:tav>
                                      </p:tavLst>
                                    </p:anim>
                                    <p:anim calcmode="lin" valueType="num">
                                      <p:cBhvr additive="base">
                                        <p:cTn id="15" dur="225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decel="10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250" fill="hold"/>
                                        <p:tgtEl>
                                          <p:spTgt spid="8"/>
                                        </p:tgtEl>
                                        <p:attrNameLst>
                                          <p:attrName>ppt_x</p:attrName>
                                        </p:attrNameLst>
                                      </p:cBhvr>
                                      <p:tavLst>
                                        <p:tav tm="0">
                                          <p:val>
                                            <p:strVal val="1+#ppt_w/2"/>
                                          </p:val>
                                        </p:tav>
                                        <p:tav tm="100000">
                                          <p:val>
                                            <p:strVal val="#ppt_x"/>
                                          </p:val>
                                        </p:tav>
                                      </p:tavLst>
                                    </p:anim>
                                    <p:anim calcmode="lin" valueType="num">
                                      <p:cBhvr additive="base">
                                        <p:cTn id="19" dur="225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decel="10000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250" fill="hold"/>
                                        <p:tgtEl>
                                          <p:spTgt spid="9"/>
                                        </p:tgtEl>
                                        <p:attrNameLst>
                                          <p:attrName>ppt_x</p:attrName>
                                        </p:attrNameLst>
                                      </p:cBhvr>
                                      <p:tavLst>
                                        <p:tav tm="0">
                                          <p:val>
                                            <p:strVal val="0-#ppt_w/2"/>
                                          </p:val>
                                        </p:tav>
                                        <p:tav tm="100000">
                                          <p:val>
                                            <p:strVal val="#ppt_x"/>
                                          </p:val>
                                        </p:tav>
                                      </p:tavLst>
                                    </p:anim>
                                    <p:anim calcmode="lin" valueType="num">
                                      <p:cBhvr additive="base">
                                        <p:cTn id="23" dur="225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4" decel="100000" fill="hold" grpId="0" nodeType="withEffect">
                                  <p:stCondLst>
                                    <p:cond delay="75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250" fill="hold"/>
                                        <p:tgtEl>
                                          <p:spTgt spid="10"/>
                                        </p:tgtEl>
                                        <p:attrNameLst>
                                          <p:attrName>ppt_x</p:attrName>
                                        </p:attrNameLst>
                                      </p:cBhvr>
                                      <p:tavLst>
                                        <p:tav tm="0">
                                          <p:val>
                                            <p:strVal val="#ppt_x"/>
                                          </p:val>
                                        </p:tav>
                                        <p:tav tm="100000">
                                          <p:val>
                                            <p:strVal val="#ppt_x"/>
                                          </p:val>
                                        </p:tav>
                                      </p:tavLst>
                                    </p:anim>
                                    <p:anim calcmode="lin" valueType="num">
                                      <p:cBhvr additive="base">
                                        <p:cTn id="27" dur="225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9" decel="100000"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2250" fill="hold"/>
                                        <p:tgtEl>
                                          <p:spTgt spid="24"/>
                                        </p:tgtEl>
                                        <p:attrNameLst>
                                          <p:attrName>ppt_x</p:attrName>
                                        </p:attrNameLst>
                                      </p:cBhvr>
                                      <p:tavLst>
                                        <p:tav tm="0">
                                          <p:val>
                                            <p:strVal val="0-#ppt_w/2"/>
                                          </p:val>
                                        </p:tav>
                                        <p:tav tm="100000">
                                          <p:val>
                                            <p:strVal val="#ppt_x"/>
                                          </p:val>
                                        </p:tav>
                                      </p:tavLst>
                                    </p:anim>
                                    <p:anim calcmode="lin" valueType="num">
                                      <p:cBhvr additive="base">
                                        <p:cTn id="31" dur="2250" fill="hold"/>
                                        <p:tgtEl>
                                          <p:spTgt spid="24"/>
                                        </p:tgtEl>
                                        <p:attrNameLst>
                                          <p:attrName>ppt_y</p:attrName>
                                        </p:attrNameLst>
                                      </p:cBhvr>
                                      <p:tavLst>
                                        <p:tav tm="0">
                                          <p:val>
                                            <p:strVal val="0-#ppt_h/2"/>
                                          </p:val>
                                        </p:tav>
                                        <p:tav tm="100000">
                                          <p:val>
                                            <p:strVal val="#ppt_y"/>
                                          </p:val>
                                        </p:tav>
                                      </p:tavLst>
                                    </p:anim>
                                  </p:childTnLst>
                                </p:cTn>
                              </p:par>
                              <p:par>
                                <p:cTn id="32" presetID="2" presetClass="entr" presetSubtype="4" decel="100000" fill="hold" nodeType="withEffect">
                                  <p:stCondLst>
                                    <p:cond delay="100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2250" fill="hold"/>
                                        <p:tgtEl>
                                          <p:spTgt spid="28"/>
                                        </p:tgtEl>
                                        <p:attrNameLst>
                                          <p:attrName>ppt_x</p:attrName>
                                        </p:attrNameLst>
                                      </p:cBhvr>
                                      <p:tavLst>
                                        <p:tav tm="0">
                                          <p:val>
                                            <p:strVal val="#ppt_x"/>
                                          </p:val>
                                        </p:tav>
                                        <p:tav tm="100000">
                                          <p:val>
                                            <p:strVal val="#ppt_x"/>
                                          </p:val>
                                        </p:tav>
                                      </p:tavLst>
                                    </p:anim>
                                    <p:anim calcmode="lin" valueType="num">
                                      <p:cBhvr additive="base">
                                        <p:cTn id="35" dur="225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3" name="图片 2" descr="图片包含 户外, 天空, 水&#10;&#10;描述已自动生成"/>
          <p:cNvPicPr>
            <a:picLocks noChangeAspect="1"/>
          </p:cNvPicPr>
          <p:nvPr/>
        </p:nvPicPr>
        <p:blipFill rotWithShape="1">
          <a:blip r:embed="rId1" cstate="print">
            <a:extLst>
              <a:ext uri="{28A0092B-C50C-407E-A947-70E740481C1C}">
                <a14:useLocalDpi xmlns:a14="http://schemas.microsoft.com/office/drawing/2010/main" val="0"/>
              </a:ext>
            </a:extLst>
          </a:blip>
          <a:srcRect t="49871"/>
          <a:stretch>
            <a:fillRect/>
          </a:stretch>
        </p:blipFill>
        <p:spPr>
          <a:xfrm>
            <a:off x="-1" y="3429000"/>
            <a:ext cx="12192001" cy="3429000"/>
          </a:xfrm>
          <a:prstGeom prst="rect">
            <a:avLst/>
          </a:prstGeom>
        </p:spPr>
      </p:pic>
      <p:pic>
        <p:nvPicPr>
          <p:cNvPr id="5" name="图片 4"/>
          <p:cNvPicPr>
            <a:picLocks noChangeAspect="1"/>
          </p:cNvPicPr>
          <p:nvPr/>
        </p:nvPicPr>
        <p:blipFill rotWithShape="1">
          <a:blip r:embed="rId2" cstate="screen"/>
          <a:srcRect/>
          <a:stretch>
            <a:fillRect/>
          </a:stretch>
        </p:blipFill>
        <p:spPr>
          <a:xfrm>
            <a:off x="7762314" y="388242"/>
            <a:ext cx="1438276" cy="752476"/>
          </a:xfrm>
          <a:prstGeom prst="rect">
            <a:avLst/>
          </a:prstGeom>
        </p:spPr>
      </p:pic>
      <p:pic>
        <p:nvPicPr>
          <p:cNvPr id="6" name="图片 5"/>
          <p:cNvPicPr>
            <a:picLocks noChangeAspect="1"/>
          </p:cNvPicPr>
          <p:nvPr/>
        </p:nvPicPr>
        <p:blipFill rotWithShape="1">
          <a:blip r:embed="rId3" cstate="screen"/>
          <a:srcRect/>
          <a:stretch>
            <a:fillRect/>
          </a:stretch>
        </p:blipFill>
        <p:spPr>
          <a:xfrm>
            <a:off x="2103277" y="3829110"/>
            <a:ext cx="1856509" cy="637309"/>
          </a:xfrm>
          <a:prstGeom prst="rect">
            <a:avLst/>
          </a:prstGeom>
        </p:spPr>
      </p:pic>
      <p:pic>
        <p:nvPicPr>
          <p:cNvPr id="8" name="图片 7"/>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0401868" y="742210"/>
            <a:ext cx="1171575" cy="797016"/>
          </a:xfrm>
          <a:prstGeom prst="rect">
            <a:avLst/>
          </a:prstGeom>
        </p:spPr>
      </p:pic>
      <p:pic>
        <p:nvPicPr>
          <p:cNvPr id="9" name="图片 8"/>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874552" y="2599860"/>
            <a:ext cx="1343025" cy="581025"/>
          </a:xfrm>
          <a:prstGeom prst="rect">
            <a:avLst/>
          </a:prstGeom>
        </p:spPr>
      </p:pic>
      <p:sp>
        <p:nvSpPr>
          <p:cNvPr id="10" name="文本框 9"/>
          <p:cNvSpPr txBox="1"/>
          <p:nvPr/>
        </p:nvSpPr>
        <p:spPr>
          <a:xfrm>
            <a:off x="942340" y="1418590"/>
            <a:ext cx="9766935" cy="3415030"/>
          </a:xfrm>
          <a:prstGeom prst="rect">
            <a:avLst/>
          </a:prstGeom>
          <a:noFill/>
        </p:spPr>
        <p:txBody>
          <a:bodyPr wrap="square" rtlCol="0">
            <a:spAutoFit/>
          </a:bodyPr>
          <a:lstStyle/>
          <a:p>
            <a:pPr lvl="0" algn="l">
              <a:lnSpc>
                <a:spcPct val="150000"/>
              </a:lnSpc>
              <a:defRPr/>
            </a:pPr>
            <a:r>
              <a:rPr lang="en-US" altLang="zh-CN" sz="2400" b="1" dirty="0"/>
              <a:t>       </a:t>
            </a:r>
            <a:r>
              <a:rPr lang="zh-CN" altLang="zh-CN" sz="2400" b="1" dirty="0"/>
              <a:t>相信这次加长版的寒假给大家带来了别样的感受，许多同学从未像现在这样真切地感受到我们不仅仅是以个人的身份生活，而是与所处的时代同呼吸，共命运。希望当同学们成为社会栋梁的时候，不要腐坏，也不要麻木，尽可能帮助他人，为弱小发声，正直善良的站在你所热爱的祖国的大地上，立强国之志，践报国之行，在奋进的道路上筑梦、追梦、圆梦！</a:t>
            </a:r>
            <a:endParaRPr kumimoji="0" lang="zh-CN" altLang="en-US" sz="2400" b="1" i="0" u="none" strike="noStrike" kern="1200" cap="none" spc="0" normalizeH="0" baseline="0" noProof="0" dirty="0">
              <a:ln>
                <a:noFill/>
              </a:ln>
              <a:solidFill>
                <a:prstClr val="black"/>
              </a:solidFill>
              <a:effectLst/>
              <a:uLnTx/>
              <a:uFillTx/>
              <a:latin typeface="方正悠宋体加粗" panose="02010600010101010101" charset="-122"/>
              <a:ea typeface="方正悠宋体加粗" panose="02010600010101010101" charset="-122"/>
            </a:endParaRPr>
          </a:p>
        </p:txBody>
      </p:sp>
      <p:grpSp>
        <p:nvGrpSpPr>
          <p:cNvPr id="24" name="组合 23"/>
          <p:cNvGrpSpPr/>
          <p:nvPr/>
        </p:nvGrpSpPr>
        <p:grpSpPr>
          <a:xfrm>
            <a:off x="245449" y="262376"/>
            <a:ext cx="1857828" cy="1175657"/>
            <a:chOff x="10389960" y="290286"/>
            <a:chExt cx="1857828" cy="1175657"/>
          </a:xfrm>
        </p:grpSpPr>
        <p:pic>
          <p:nvPicPr>
            <p:cNvPr id="25" name="图片 24"/>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26" name="图片 25"/>
            <p:cNvPicPr>
              <a:picLocks noChangeAspect="1"/>
            </p:cNvPicPr>
            <p:nvPr/>
          </p:nvPicPr>
          <p:blipFill rotWithShape="1">
            <a:blip r:embed="rId7"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28" name="图片 2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76971" y="5619023"/>
            <a:ext cx="638056" cy="63805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par>
                                <p:cTn id="8" presetID="2" presetClass="entr" presetSubtype="3"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250" fill="hold"/>
                                        <p:tgtEl>
                                          <p:spTgt spid="5"/>
                                        </p:tgtEl>
                                        <p:attrNameLst>
                                          <p:attrName>ppt_x</p:attrName>
                                        </p:attrNameLst>
                                      </p:cBhvr>
                                      <p:tavLst>
                                        <p:tav tm="0">
                                          <p:val>
                                            <p:strVal val="1+#ppt_w/2"/>
                                          </p:val>
                                        </p:tav>
                                        <p:tav tm="100000">
                                          <p:val>
                                            <p:strVal val="#ppt_x"/>
                                          </p:val>
                                        </p:tav>
                                      </p:tavLst>
                                    </p:anim>
                                    <p:anim calcmode="lin" valueType="num">
                                      <p:cBhvr additive="base">
                                        <p:cTn id="11" dur="225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2" decel="10000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250" fill="hold"/>
                                        <p:tgtEl>
                                          <p:spTgt spid="6"/>
                                        </p:tgtEl>
                                        <p:attrNameLst>
                                          <p:attrName>ppt_x</p:attrName>
                                        </p:attrNameLst>
                                      </p:cBhvr>
                                      <p:tavLst>
                                        <p:tav tm="0">
                                          <p:val>
                                            <p:strVal val="0-#ppt_w/2"/>
                                          </p:val>
                                        </p:tav>
                                        <p:tav tm="100000">
                                          <p:val>
                                            <p:strVal val="#ppt_x"/>
                                          </p:val>
                                        </p:tav>
                                      </p:tavLst>
                                    </p:anim>
                                    <p:anim calcmode="lin" valueType="num">
                                      <p:cBhvr additive="base">
                                        <p:cTn id="15" dur="225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decel="10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250" fill="hold"/>
                                        <p:tgtEl>
                                          <p:spTgt spid="8"/>
                                        </p:tgtEl>
                                        <p:attrNameLst>
                                          <p:attrName>ppt_x</p:attrName>
                                        </p:attrNameLst>
                                      </p:cBhvr>
                                      <p:tavLst>
                                        <p:tav tm="0">
                                          <p:val>
                                            <p:strVal val="1+#ppt_w/2"/>
                                          </p:val>
                                        </p:tav>
                                        <p:tav tm="100000">
                                          <p:val>
                                            <p:strVal val="#ppt_x"/>
                                          </p:val>
                                        </p:tav>
                                      </p:tavLst>
                                    </p:anim>
                                    <p:anim calcmode="lin" valueType="num">
                                      <p:cBhvr additive="base">
                                        <p:cTn id="19" dur="225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decel="10000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250" fill="hold"/>
                                        <p:tgtEl>
                                          <p:spTgt spid="9"/>
                                        </p:tgtEl>
                                        <p:attrNameLst>
                                          <p:attrName>ppt_x</p:attrName>
                                        </p:attrNameLst>
                                      </p:cBhvr>
                                      <p:tavLst>
                                        <p:tav tm="0">
                                          <p:val>
                                            <p:strVal val="0-#ppt_w/2"/>
                                          </p:val>
                                        </p:tav>
                                        <p:tav tm="100000">
                                          <p:val>
                                            <p:strVal val="#ppt_x"/>
                                          </p:val>
                                        </p:tav>
                                      </p:tavLst>
                                    </p:anim>
                                    <p:anim calcmode="lin" valueType="num">
                                      <p:cBhvr additive="base">
                                        <p:cTn id="23" dur="225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4" decel="100000" fill="hold" grpId="0" nodeType="withEffect">
                                  <p:stCondLst>
                                    <p:cond delay="75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250" fill="hold"/>
                                        <p:tgtEl>
                                          <p:spTgt spid="10"/>
                                        </p:tgtEl>
                                        <p:attrNameLst>
                                          <p:attrName>ppt_x</p:attrName>
                                        </p:attrNameLst>
                                      </p:cBhvr>
                                      <p:tavLst>
                                        <p:tav tm="0">
                                          <p:val>
                                            <p:strVal val="#ppt_x"/>
                                          </p:val>
                                        </p:tav>
                                        <p:tav tm="100000">
                                          <p:val>
                                            <p:strVal val="#ppt_x"/>
                                          </p:val>
                                        </p:tav>
                                      </p:tavLst>
                                    </p:anim>
                                    <p:anim calcmode="lin" valueType="num">
                                      <p:cBhvr additive="base">
                                        <p:cTn id="27" dur="225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9" decel="100000"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2250" fill="hold"/>
                                        <p:tgtEl>
                                          <p:spTgt spid="24"/>
                                        </p:tgtEl>
                                        <p:attrNameLst>
                                          <p:attrName>ppt_x</p:attrName>
                                        </p:attrNameLst>
                                      </p:cBhvr>
                                      <p:tavLst>
                                        <p:tav tm="0">
                                          <p:val>
                                            <p:strVal val="0-#ppt_w/2"/>
                                          </p:val>
                                        </p:tav>
                                        <p:tav tm="100000">
                                          <p:val>
                                            <p:strVal val="#ppt_x"/>
                                          </p:val>
                                        </p:tav>
                                      </p:tavLst>
                                    </p:anim>
                                    <p:anim calcmode="lin" valueType="num">
                                      <p:cBhvr additive="base">
                                        <p:cTn id="31" dur="2250" fill="hold"/>
                                        <p:tgtEl>
                                          <p:spTgt spid="24"/>
                                        </p:tgtEl>
                                        <p:attrNameLst>
                                          <p:attrName>ppt_y</p:attrName>
                                        </p:attrNameLst>
                                      </p:cBhvr>
                                      <p:tavLst>
                                        <p:tav tm="0">
                                          <p:val>
                                            <p:strVal val="0-#ppt_h/2"/>
                                          </p:val>
                                        </p:tav>
                                        <p:tav tm="100000">
                                          <p:val>
                                            <p:strVal val="#ppt_y"/>
                                          </p:val>
                                        </p:tav>
                                      </p:tavLst>
                                    </p:anim>
                                  </p:childTnLst>
                                </p:cTn>
                              </p:par>
                              <p:par>
                                <p:cTn id="32" presetID="2" presetClass="entr" presetSubtype="4" decel="100000" fill="hold" nodeType="withEffect">
                                  <p:stCondLst>
                                    <p:cond delay="100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2250" fill="hold"/>
                                        <p:tgtEl>
                                          <p:spTgt spid="28"/>
                                        </p:tgtEl>
                                        <p:attrNameLst>
                                          <p:attrName>ppt_x</p:attrName>
                                        </p:attrNameLst>
                                      </p:cBhvr>
                                      <p:tavLst>
                                        <p:tav tm="0">
                                          <p:val>
                                            <p:strVal val="#ppt_x"/>
                                          </p:val>
                                        </p:tav>
                                        <p:tav tm="100000">
                                          <p:val>
                                            <p:strVal val="#ppt_x"/>
                                          </p:val>
                                        </p:tav>
                                      </p:tavLst>
                                    </p:anim>
                                    <p:anim calcmode="lin" valueType="num">
                                      <p:cBhvr additive="base">
                                        <p:cTn id="35" dur="225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pic>
        <p:nvPicPr>
          <p:cNvPr id="3" name="图片 2" descr="图片包含 户外, 天空, 水&#10;&#10;描述已自动生成"/>
          <p:cNvPicPr>
            <a:picLocks noChangeAspect="1"/>
          </p:cNvPicPr>
          <p:nvPr/>
        </p:nvPicPr>
        <p:blipFill rotWithShape="1">
          <a:blip r:embed="rId1" cstate="print">
            <a:extLst>
              <a:ext uri="{28A0092B-C50C-407E-A947-70E740481C1C}">
                <a14:useLocalDpi xmlns:a14="http://schemas.microsoft.com/office/drawing/2010/main" val="0"/>
              </a:ext>
            </a:extLst>
          </a:blip>
          <a:srcRect t="49871"/>
          <a:stretch>
            <a:fillRect/>
          </a:stretch>
        </p:blipFill>
        <p:spPr>
          <a:xfrm>
            <a:off x="-1" y="3429000"/>
            <a:ext cx="12192001" cy="3429000"/>
          </a:xfrm>
          <a:prstGeom prst="rect">
            <a:avLst/>
          </a:prstGeom>
        </p:spPr>
      </p:pic>
      <p:sp>
        <p:nvSpPr>
          <p:cNvPr id="4" name="矩形 3"/>
          <p:cNvSpPr/>
          <p:nvPr/>
        </p:nvSpPr>
        <p:spPr>
          <a:xfrm>
            <a:off x="1546064" y="1421108"/>
            <a:ext cx="8699818" cy="264687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600" b="0" i="0" u="none" strike="noStrike" kern="1200" cap="none" spc="0" normalizeH="0" baseline="0" noProof="0" dirty="0">
                <a:ln>
                  <a:noFill/>
                </a:ln>
                <a:solidFill>
                  <a:srgbClr val="C00000"/>
                </a:solidFill>
                <a:effectLst/>
                <a:uLnTx/>
                <a:uFillTx/>
                <a:latin typeface="汉仪尚巍手书W" panose="00020600040101010101" pitchFamily="18" charset="-122"/>
                <a:ea typeface="汉仪尚巍手书W" panose="00020600040101010101" pitchFamily="18" charset="-122"/>
                <a:cs typeface="+mn-cs"/>
              </a:rPr>
              <a:t>感谢聆听</a:t>
            </a:r>
            <a:endParaRPr kumimoji="0" lang="zh-CN" altLang="en-US" sz="2800" b="0" i="0" u="none" strike="noStrike" kern="1200" cap="none" spc="0" normalizeH="0" baseline="0" noProof="0" dirty="0">
              <a:ln>
                <a:noFill/>
              </a:ln>
              <a:solidFill>
                <a:srgbClr val="C00000"/>
              </a:solidFill>
              <a:effectLst/>
              <a:uLnTx/>
              <a:uFillTx/>
              <a:latin typeface="等线" panose="02010600030101010101" charset="-122"/>
              <a:ea typeface="等线" panose="02010600030101010101" charset="-122"/>
              <a:cs typeface="+mn-cs"/>
            </a:endParaRPr>
          </a:p>
        </p:txBody>
      </p:sp>
      <p:pic>
        <p:nvPicPr>
          <p:cNvPr id="5" name="图片 4"/>
          <p:cNvPicPr>
            <a:picLocks noChangeAspect="1"/>
          </p:cNvPicPr>
          <p:nvPr/>
        </p:nvPicPr>
        <p:blipFill rotWithShape="1">
          <a:blip r:embed="rId2" cstate="screen"/>
          <a:srcRect/>
          <a:stretch>
            <a:fillRect/>
          </a:stretch>
        </p:blipFill>
        <p:spPr>
          <a:xfrm>
            <a:off x="7762314" y="388242"/>
            <a:ext cx="1438276" cy="752476"/>
          </a:xfrm>
          <a:prstGeom prst="rect">
            <a:avLst/>
          </a:prstGeom>
        </p:spPr>
      </p:pic>
      <p:pic>
        <p:nvPicPr>
          <p:cNvPr id="6" name="图片 5"/>
          <p:cNvPicPr>
            <a:picLocks noChangeAspect="1"/>
          </p:cNvPicPr>
          <p:nvPr/>
        </p:nvPicPr>
        <p:blipFill rotWithShape="1">
          <a:blip r:embed="rId3" cstate="screen"/>
          <a:srcRect/>
          <a:stretch>
            <a:fillRect/>
          </a:stretch>
        </p:blipFill>
        <p:spPr>
          <a:xfrm>
            <a:off x="2103277" y="3829110"/>
            <a:ext cx="1856509" cy="637309"/>
          </a:xfrm>
          <a:prstGeom prst="rect">
            <a:avLst/>
          </a:prstGeom>
        </p:spPr>
      </p:pic>
      <p:pic>
        <p:nvPicPr>
          <p:cNvPr id="8" name="图片 7"/>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0401868" y="742210"/>
            <a:ext cx="1171575" cy="797016"/>
          </a:xfrm>
          <a:prstGeom prst="rect">
            <a:avLst/>
          </a:prstGeom>
        </p:spPr>
      </p:pic>
      <p:pic>
        <p:nvPicPr>
          <p:cNvPr id="9" name="图片 8"/>
          <p:cNvPicPr>
            <a:picLocks noChangeAspect="1"/>
          </p:cNvPicPr>
          <p:nvPr/>
        </p:nvPicPr>
        <p:blipFill rotWithShape="1">
          <a:blip r:embed="rId5" cstate="print">
            <a:extLst>
              <a:ext uri="{28A0092B-C50C-407E-A947-70E740481C1C}">
                <a14:useLocalDpi xmlns:a14="http://schemas.microsoft.com/office/drawing/2010/main" val="0"/>
              </a:ext>
            </a:extLst>
          </a:blip>
          <a:srcRect/>
          <a:stretch>
            <a:fillRect/>
          </a:stretch>
        </p:blipFill>
        <p:spPr>
          <a:xfrm>
            <a:off x="874552" y="2599860"/>
            <a:ext cx="1343025" cy="581025"/>
          </a:xfrm>
          <a:prstGeom prst="rect">
            <a:avLst/>
          </a:prstGeom>
        </p:spPr>
      </p:pic>
      <p:grpSp>
        <p:nvGrpSpPr>
          <p:cNvPr id="24" name="组合 23"/>
          <p:cNvGrpSpPr/>
          <p:nvPr/>
        </p:nvGrpSpPr>
        <p:grpSpPr>
          <a:xfrm>
            <a:off x="245449" y="262376"/>
            <a:ext cx="1857828" cy="1175657"/>
            <a:chOff x="10389960" y="290286"/>
            <a:chExt cx="1857828" cy="1175657"/>
          </a:xfrm>
        </p:grpSpPr>
        <p:pic>
          <p:nvPicPr>
            <p:cNvPr id="25" name="图片 24"/>
            <p:cNvPicPr>
              <a:picLocks noChangeAspect="1"/>
            </p:cNvPicPr>
            <p:nvPr/>
          </p:nvPicPr>
          <p:blipFill rotWithShape="1">
            <a:blip r:embed="rId6" cstate="print">
              <a:extLst>
                <a:ext uri="{28A0092B-C50C-407E-A947-70E740481C1C}">
                  <a14:useLocalDpi xmlns:a14="http://schemas.microsoft.com/office/drawing/2010/main" val="0"/>
                </a:ext>
              </a:extLst>
            </a:blip>
            <a:srcRect/>
            <a:stretch>
              <a:fillRect/>
            </a:stretch>
          </p:blipFill>
          <p:spPr>
            <a:xfrm>
              <a:off x="10655639" y="290286"/>
              <a:ext cx="1219201" cy="1175657"/>
            </a:xfrm>
            <a:prstGeom prst="rect">
              <a:avLst/>
            </a:prstGeom>
          </p:spPr>
        </p:pic>
        <p:pic>
          <p:nvPicPr>
            <p:cNvPr id="26" name="图片 25"/>
            <p:cNvPicPr>
              <a:picLocks noChangeAspect="1"/>
            </p:cNvPicPr>
            <p:nvPr/>
          </p:nvPicPr>
          <p:blipFill rotWithShape="1">
            <a:blip r:embed="rId7" cstate="print">
              <a:extLst>
                <a:ext uri="{28A0092B-C50C-407E-A947-70E740481C1C}">
                  <a14:useLocalDpi xmlns:a14="http://schemas.microsoft.com/office/drawing/2010/main" val="0"/>
                </a:ext>
              </a:extLst>
            </a:blip>
            <a:srcRect/>
            <a:stretch>
              <a:fillRect/>
            </a:stretch>
          </p:blipFill>
          <p:spPr>
            <a:xfrm>
              <a:off x="10389960" y="570676"/>
              <a:ext cx="1857828" cy="841828"/>
            </a:xfrm>
            <a:prstGeom prst="rect">
              <a:avLst/>
            </a:prstGeom>
          </p:spPr>
        </p:pic>
      </p:grpSp>
      <p:pic>
        <p:nvPicPr>
          <p:cNvPr id="28" name="图片 2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76971" y="5619023"/>
            <a:ext cx="638056" cy="63805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500"/>
                            </p:stCondLst>
                            <p:childTnLst>
                              <p:par>
                                <p:cTn id="9" presetID="2" presetClass="entr" presetSubtype="1" decel="100000" fill="hold" grpId="0" nodeType="afterEffect">
                                  <p:stCondLst>
                                    <p:cond delay="5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250" fill="hold"/>
                                        <p:tgtEl>
                                          <p:spTgt spid="4"/>
                                        </p:tgtEl>
                                        <p:attrNameLst>
                                          <p:attrName>ppt_x</p:attrName>
                                        </p:attrNameLst>
                                      </p:cBhvr>
                                      <p:tavLst>
                                        <p:tav tm="0">
                                          <p:val>
                                            <p:strVal val="#ppt_x"/>
                                          </p:val>
                                        </p:tav>
                                        <p:tav tm="100000">
                                          <p:val>
                                            <p:strVal val="#ppt_x"/>
                                          </p:val>
                                        </p:tav>
                                      </p:tavLst>
                                    </p:anim>
                                    <p:anim calcmode="lin" valueType="num">
                                      <p:cBhvr additive="base">
                                        <p:cTn id="12" dur="225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3" decel="10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250" fill="hold"/>
                                        <p:tgtEl>
                                          <p:spTgt spid="5"/>
                                        </p:tgtEl>
                                        <p:attrNameLst>
                                          <p:attrName>ppt_x</p:attrName>
                                        </p:attrNameLst>
                                      </p:cBhvr>
                                      <p:tavLst>
                                        <p:tav tm="0">
                                          <p:val>
                                            <p:strVal val="1+#ppt_w/2"/>
                                          </p:val>
                                        </p:tav>
                                        <p:tav tm="100000">
                                          <p:val>
                                            <p:strVal val="#ppt_x"/>
                                          </p:val>
                                        </p:tav>
                                      </p:tavLst>
                                    </p:anim>
                                    <p:anim calcmode="lin" valueType="num">
                                      <p:cBhvr additive="base">
                                        <p:cTn id="16" dur="2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2" decel="100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250" fill="hold"/>
                                        <p:tgtEl>
                                          <p:spTgt spid="6"/>
                                        </p:tgtEl>
                                        <p:attrNameLst>
                                          <p:attrName>ppt_x</p:attrName>
                                        </p:attrNameLst>
                                      </p:cBhvr>
                                      <p:tavLst>
                                        <p:tav tm="0">
                                          <p:val>
                                            <p:strVal val="0-#ppt_w/2"/>
                                          </p:val>
                                        </p:tav>
                                        <p:tav tm="100000">
                                          <p:val>
                                            <p:strVal val="#ppt_x"/>
                                          </p:val>
                                        </p:tav>
                                      </p:tavLst>
                                    </p:anim>
                                    <p:anim calcmode="lin" valueType="num">
                                      <p:cBhvr additive="base">
                                        <p:cTn id="20" dur="225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2" decel="10000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2250" fill="hold"/>
                                        <p:tgtEl>
                                          <p:spTgt spid="8"/>
                                        </p:tgtEl>
                                        <p:attrNameLst>
                                          <p:attrName>ppt_x</p:attrName>
                                        </p:attrNameLst>
                                      </p:cBhvr>
                                      <p:tavLst>
                                        <p:tav tm="0">
                                          <p:val>
                                            <p:strVal val="1+#ppt_w/2"/>
                                          </p:val>
                                        </p:tav>
                                        <p:tav tm="100000">
                                          <p:val>
                                            <p:strVal val="#ppt_x"/>
                                          </p:val>
                                        </p:tav>
                                      </p:tavLst>
                                    </p:anim>
                                    <p:anim calcmode="lin" valueType="num">
                                      <p:cBhvr additive="base">
                                        <p:cTn id="24" dur="225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decel="10000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2250" fill="hold"/>
                                        <p:tgtEl>
                                          <p:spTgt spid="9"/>
                                        </p:tgtEl>
                                        <p:attrNameLst>
                                          <p:attrName>ppt_x</p:attrName>
                                        </p:attrNameLst>
                                      </p:cBhvr>
                                      <p:tavLst>
                                        <p:tav tm="0">
                                          <p:val>
                                            <p:strVal val="0-#ppt_w/2"/>
                                          </p:val>
                                        </p:tav>
                                        <p:tav tm="100000">
                                          <p:val>
                                            <p:strVal val="#ppt_x"/>
                                          </p:val>
                                        </p:tav>
                                      </p:tavLst>
                                    </p:anim>
                                    <p:anim calcmode="lin" valueType="num">
                                      <p:cBhvr additive="base">
                                        <p:cTn id="28" dur="225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9" decel="100000"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2250" fill="hold"/>
                                        <p:tgtEl>
                                          <p:spTgt spid="24"/>
                                        </p:tgtEl>
                                        <p:attrNameLst>
                                          <p:attrName>ppt_x</p:attrName>
                                        </p:attrNameLst>
                                      </p:cBhvr>
                                      <p:tavLst>
                                        <p:tav tm="0">
                                          <p:val>
                                            <p:strVal val="0-#ppt_w/2"/>
                                          </p:val>
                                        </p:tav>
                                        <p:tav tm="100000">
                                          <p:val>
                                            <p:strVal val="#ppt_x"/>
                                          </p:val>
                                        </p:tav>
                                      </p:tavLst>
                                    </p:anim>
                                    <p:anim calcmode="lin" valueType="num">
                                      <p:cBhvr additive="base">
                                        <p:cTn id="32" dur="2250" fill="hold"/>
                                        <p:tgtEl>
                                          <p:spTgt spid="24"/>
                                        </p:tgtEl>
                                        <p:attrNameLst>
                                          <p:attrName>ppt_y</p:attrName>
                                        </p:attrNameLst>
                                      </p:cBhvr>
                                      <p:tavLst>
                                        <p:tav tm="0">
                                          <p:val>
                                            <p:strVal val="0-#ppt_h/2"/>
                                          </p:val>
                                        </p:tav>
                                        <p:tav tm="100000">
                                          <p:val>
                                            <p:strVal val="#ppt_y"/>
                                          </p:val>
                                        </p:tav>
                                      </p:tavLst>
                                    </p:anim>
                                  </p:childTnLst>
                                </p:cTn>
                              </p:par>
                              <p:par>
                                <p:cTn id="33" presetID="2" presetClass="entr" presetSubtype="4" decel="100000" fill="hold" nodeType="withEffect">
                                  <p:stCondLst>
                                    <p:cond delay="100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2250" fill="hold"/>
                                        <p:tgtEl>
                                          <p:spTgt spid="28"/>
                                        </p:tgtEl>
                                        <p:attrNameLst>
                                          <p:attrName>ppt_x</p:attrName>
                                        </p:attrNameLst>
                                      </p:cBhvr>
                                      <p:tavLst>
                                        <p:tav tm="0">
                                          <p:val>
                                            <p:strVal val="#ppt_x"/>
                                          </p:val>
                                        </p:tav>
                                        <p:tav tm="100000">
                                          <p:val>
                                            <p:strVal val="#ppt_x"/>
                                          </p:val>
                                        </p:tav>
                                      </p:tavLst>
                                    </p:anim>
                                    <p:anim calcmode="lin" valueType="num">
                                      <p:cBhvr additive="base">
                                        <p:cTn id="36" dur="225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3804</Words>
  <Application>WPS 演示</Application>
  <PresentationFormat>宽屏</PresentationFormat>
  <Paragraphs>122</Paragraphs>
  <Slides>27</Slides>
  <Notes>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Arial</vt:lpstr>
      <vt:lpstr>宋体</vt:lpstr>
      <vt:lpstr>Wingdings</vt:lpstr>
      <vt:lpstr>汉仪尚巍手书W</vt:lpstr>
      <vt:lpstr>华文仿宋</vt:lpstr>
      <vt:lpstr>方正悠黑体加粗</vt:lpstr>
      <vt:lpstr>黑体</vt:lpstr>
      <vt:lpstr>方正悠宋体加粗</vt:lpstr>
      <vt:lpstr>等线</vt:lpstr>
      <vt:lpstr>微软雅黑</vt:lpstr>
      <vt:lpstr>华文隶书</vt:lpstr>
      <vt:lpstr>Arial Unicode MS</vt:lpstr>
      <vt:lpstr>Calibri</vt:lpstr>
      <vt:lpstr>华文中宋</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张 先生</dc:creator>
  <cp:lastModifiedBy>刘松林1426555420</cp:lastModifiedBy>
  <cp:revision>52</cp:revision>
  <dcterms:created xsi:type="dcterms:W3CDTF">2019-03-19T09:47:00Z</dcterms:created>
  <dcterms:modified xsi:type="dcterms:W3CDTF">2020-06-30T00:41:17Z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