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474" r:id="rId3"/>
    <p:sldId id="472" r:id="rId4"/>
    <p:sldId id="473" r:id="rId5"/>
    <p:sldId id="450" r:id="rId6"/>
    <p:sldId id="449" r:id="rId7"/>
    <p:sldId id="451" r:id="rId8"/>
    <p:sldId id="452" r:id="rId9"/>
    <p:sldId id="453" r:id="rId10"/>
    <p:sldId id="454" r:id="rId11"/>
    <p:sldId id="456" r:id="rId12"/>
    <p:sldId id="455" r:id="rId13"/>
    <p:sldId id="457" r:id="rId14"/>
    <p:sldId id="458" r:id="rId15"/>
    <p:sldId id="459" r:id="rId16"/>
    <p:sldId id="460" r:id="rId17"/>
    <p:sldId id="461" r:id="rId18"/>
    <p:sldId id="462" r:id="rId19"/>
    <p:sldId id="463" r:id="rId20"/>
    <p:sldId id="464" r:id="rId21"/>
    <p:sldId id="465" r:id="rId22"/>
    <p:sldId id="466" r:id="rId23"/>
    <p:sldId id="415" r:id="rId24"/>
    <p:sldId id="475" r:id="rId25"/>
    <p:sldId id="512" r:id="rId26"/>
    <p:sldId id="476" r:id="rId27"/>
    <p:sldId id="477" r:id="rId28"/>
    <p:sldId id="479" r:id="rId29"/>
    <p:sldId id="480" r:id="rId30"/>
    <p:sldId id="485" r:id="rId31"/>
    <p:sldId id="481" r:id="rId32"/>
    <p:sldId id="486" r:id="rId33"/>
    <p:sldId id="483" r:id="rId34"/>
    <p:sldId id="513" r:id="rId35"/>
    <p:sldId id="514" r:id="rId36"/>
    <p:sldId id="515" r:id="rId38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06E"/>
    <a:srgbClr val="FFFE7D"/>
    <a:srgbClr val="FFFE5F"/>
    <a:srgbClr val="FFDD99"/>
    <a:srgbClr val="FFED99"/>
    <a:srgbClr val="F9DD9F"/>
    <a:srgbClr val="FBFC9D"/>
    <a:srgbClr val="F7F950"/>
    <a:srgbClr val="FAC0B5"/>
    <a:srgbClr val="FDD1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911"/>
    <p:restoredTop sz="94660"/>
  </p:normalViewPr>
  <p:slideViewPr>
    <p:cSldViewPr showGuides="1">
      <p:cViewPr varScale="1">
        <p:scale>
          <a:sx n="65" d="100"/>
          <a:sy n="65" d="100"/>
        </p:scale>
        <p:origin x="-1482" y="-114"/>
      </p:cViewPr>
      <p:guideLst>
        <p:guide orient="horz" pos="2160"/>
        <p:guide pos="290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commentAuthors" Target="commentAuthors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5.xml"/><Relationship Id="rId37" Type="http://schemas.openxmlformats.org/officeDocument/2006/relationships/notesMaster" Target="notesMasters/notesMaster1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/>
              <a:t>ha</a:t>
            </a:r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Ovr>
    <a:masterClrMapping/>
  </p:clrMapOvr>
  <p:transition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7D6C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zh-CN" dirty="0"/>
              <a:t>单击此处编辑母版标题样式</a:t>
            </a:r>
            <a:endParaRPr lang="zh-CN" altLang="zh-CN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zh-CN" dirty="0"/>
              <a:t>单击此处编辑母版文本样式</a:t>
            </a:r>
            <a:endParaRPr lang="zh-CN" altLang="zh-CN" dirty="0"/>
          </a:p>
          <a:p>
            <a:pPr lvl="1" indent="-285750"/>
            <a:r>
              <a:rPr lang="zh-CN" altLang="zh-CN" dirty="0"/>
              <a:t>第二级</a:t>
            </a:r>
            <a:endParaRPr lang="zh-CN" altLang="zh-CN" dirty="0"/>
          </a:p>
          <a:p>
            <a:pPr lvl="2" indent="-228600"/>
            <a:r>
              <a:rPr lang="zh-CN" altLang="zh-CN" dirty="0"/>
              <a:t>第三级</a:t>
            </a:r>
            <a:endParaRPr lang="zh-CN" altLang="zh-CN" dirty="0"/>
          </a:p>
          <a:p>
            <a:pPr lvl="3" indent="-228600"/>
            <a:r>
              <a:rPr lang="zh-CN" altLang="zh-CN" dirty="0"/>
              <a:t>第四级</a:t>
            </a:r>
            <a:endParaRPr lang="zh-CN" altLang="zh-CN" dirty="0"/>
          </a:p>
          <a:p>
            <a:pPr lvl="4" indent="-228600"/>
            <a:r>
              <a:rPr lang="zh-CN" altLang="zh-CN" dirty="0"/>
              <a:t>第五级</a:t>
            </a:r>
            <a:endParaRPr lang="zh-CN" altLang="zh-CN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Bar dir="vert"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.xml"/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2.xml"/><Relationship Id="rId1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23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24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tags" Target="../tags/tag25.xml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26.xml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7.xml"/><Relationship Id="rId1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28.xml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29.xml"/><Relationship Id="rId2" Type="http://schemas.openxmlformats.org/officeDocument/2006/relationships/image" Target="../media/image38.jpeg"/><Relationship Id="rId1" Type="http://schemas.openxmlformats.org/officeDocument/2006/relationships/image" Target="../media/image37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30.xml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tags" Target="../tags/tag31.xml"/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32.xml"/><Relationship Id="rId1" Type="http://schemas.openxmlformats.org/officeDocument/2006/relationships/image" Target="../media/image42.png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33.xml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tags" Target="../tags/tag34.xml"/><Relationship Id="rId8" Type="http://schemas.openxmlformats.org/officeDocument/2006/relationships/image" Target="../media/image52.jpeg"/><Relationship Id="rId7" Type="http://schemas.openxmlformats.org/officeDocument/2006/relationships/image" Target="../media/image51.jpeg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1" Type="http://schemas.openxmlformats.org/officeDocument/2006/relationships/notesSlide" Target="../notesSlides/notesSlide1.xml"/><Relationship Id="rId10" Type="http://schemas.openxmlformats.org/officeDocument/2006/relationships/slideLayout" Target="../slideLayouts/slideLayout3.xml"/><Relationship Id="rId1" Type="http://schemas.openxmlformats.org/officeDocument/2006/relationships/image" Target="../media/image45.jpeg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35.xml"/><Relationship Id="rId2" Type="http://schemas.openxmlformats.org/officeDocument/2006/relationships/image" Target="../media/image54.jpeg"/><Relationship Id="rId1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" name="矩形 13"/>
          <p:cNvSpPr/>
          <p:nvPr/>
        </p:nvSpPr>
        <p:spPr>
          <a:xfrm>
            <a:off x="-828675" y="6021070"/>
            <a:ext cx="9979025" cy="50419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4" name="内容占位符 3" descr="mmexport1582868526113"/>
          <p:cNvPicPr>
            <a:picLocks noChangeAspect="1"/>
          </p:cNvPicPr>
          <p:nvPr>
            <p:ph idx="1"/>
          </p:nvPr>
        </p:nvPicPr>
        <p:blipFill>
          <a:blip r:embed="rId1"/>
          <a:srcRect b="5311"/>
          <a:stretch>
            <a:fillRect/>
          </a:stretch>
        </p:blipFill>
        <p:spPr>
          <a:xfrm>
            <a:off x="70485" y="86995"/>
            <a:ext cx="4627245" cy="6711315"/>
          </a:xfrm>
          <a:prstGeom prst="rect">
            <a:avLst/>
          </a:prstGeom>
          <a:ln w="76200">
            <a:solidFill>
              <a:schemeClr val="bg1"/>
            </a:solidFill>
          </a:ln>
        </p:spPr>
      </p:pic>
      <p:sp>
        <p:nvSpPr>
          <p:cNvPr id="8" name="文本框 7"/>
          <p:cNvSpPr txBox="1"/>
          <p:nvPr/>
        </p:nvSpPr>
        <p:spPr>
          <a:xfrm>
            <a:off x="4869815" y="6021070"/>
            <a:ext cx="428053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咸宁职业教育（集团）学校</a:t>
            </a:r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r>
              <a:rPr lang="zh-CN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艺术系</a:t>
            </a:r>
            <a:endParaRPr lang="zh-CN" altLang="en-US" sz="20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pic>
        <p:nvPicPr>
          <p:cNvPr id="11" name="图片 10" descr="u=3100638027,67646830&amp;fm=15&amp;gp=0"/>
          <p:cNvPicPr>
            <a:picLocks noChangeAspect="1"/>
          </p:cNvPicPr>
          <p:nvPr/>
        </p:nvPicPr>
        <p:blipFill>
          <a:blip r:embed="rId2"/>
          <a:srcRect l="36242" r="32101"/>
          <a:stretch>
            <a:fillRect/>
          </a:stretch>
        </p:blipFill>
        <p:spPr>
          <a:xfrm>
            <a:off x="7469505" y="4236720"/>
            <a:ext cx="995045" cy="952500"/>
          </a:xfrm>
          <a:prstGeom prst="ellipse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6876415" y="4025900"/>
            <a:ext cx="218186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8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charset="-122"/>
                <a:ea typeface="华文中宋" panose="02010600040101010101" charset="-122"/>
                <a:cs typeface="黑体" panose="02010609060101010101" pitchFamily="49" charset="-122"/>
                <a:sym typeface="+mn-ea"/>
              </a:rPr>
              <a:t>“    ”</a:t>
            </a:r>
            <a:endParaRPr lang="en-US" altLang="zh-CN" sz="480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中宋" panose="02010600040101010101" charset="-122"/>
              <a:ea typeface="华文中宋" panose="02010600040101010101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13" name="等腰三角形 12"/>
          <p:cNvSpPr/>
          <p:nvPr/>
        </p:nvSpPr>
        <p:spPr>
          <a:xfrm>
            <a:off x="6434455" y="-1582420"/>
            <a:ext cx="5256530" cy="4394835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6" name="图片 5" descr="20150907175015_a5FPs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20746" t="5215" r="15778" b="34825"/>
          <a:stretch>
            <a:fillRect/>
          </a:stretch>
        </p:blipFill>
        <p:spPr>
          <a:xfrm>
            <a:off x="6548755" y="125095"/>
            <a:ext cx="2509520" cy="2687320"/>
          </a:xfrm>
          <a:prstGeom prst="rect">
            <a:avLst/>
          </a:prstGeom>
          <a:effectLst>
            <a:outerShdw blurRad="50800" dist="38100" dir="2700000" sx="103000" sy="103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17565" y="2812415"/>
            <a:ext cx="2328545" cy="1424305"/>
          </a:xfrm>
        </p:spPr>
        <p:txBody>
          <a:bodyPr/>
          <a:p>
            <a:r>
              <a:rPr lang="zh-CN" altLang="en-US" sz="3600">
                <a:solidFill>
                  <a:schemeClr val="bg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起</a:t>
            </a:r>
            <a:br>
              <a:rPr lang="zh-CN" altLang="en-US" sz="3600">
                <a:solidFill>
                  <a:schemeClr val="bg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r>
              <a:rPr lang="zh-CN" altLang="en-US" sz="3600">
                <a:solidFill>
                  <a:schemeClr val="bg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战</a:t>
            </a:r>
            <a:endParaRPr lang="zh-CN" altLang="en-US" sz="3600">
              <a:solidFill>
                <a:schemeClr val="bg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  <p:custDataLst>
      <p:tags r:id="rId4"/>
    </p:custDataLst>
  </p:cSld>
  <p:clrMapOvr>
    <a:masterClrMapping/>
  </p:clrMapOvr>
  <p:transition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2" name="图片 21" descr="QQ图片202003011850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26665" y="1184910"/>
            <a:ext cx="3749675" cy="533527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080510" y="3244850"/>
            <a:ext cx="9829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艺术系</a:t>
            </a:r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2067560" y="389255"/>
            <a:ext cx="4667885" cy="52197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406650" y="389255"/>
            <a:ext cx="45961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8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绘本</a:t>
            </a:r>
            <a:r>
              <a:rPr lang="zh-CN" altLang="en-US" sz="28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欣赏    </a:t>
            </a:r>
            <a:r>
              <a:rPr lang="zh-CN" altLang="en-US" sz="28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《我的</a:t>
            </a:r>
            <a:r>
              <a:rPr lang="en-US" altLang="zh-CN" sz="28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2020</a:t>
            </a:r>
            <a:r>
              <a:rPr lang="zh-CN" altLang="en-US" sz="28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》</a:t>
            </a:r>
            <a:endParaRPr lang="zh-CN" altLang="en-US" sz="28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custDataLst>
      <p:tags r:id="rId2"/>
    </p:custDataLst>
  </p:cSld>
  <p:clrMapOvr>
    <a:masterClrMapping/>
  </p:clrMapOvr>
  <p:transition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21" name="图片 20" descr="QQ图片202003011850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80565" y="33020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23" name="图片 22" descr="QQ图片202003011850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9145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25" name="图片 24" descr="mmexport158287797875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86610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图片 4" descr="mmexport158287798087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70430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6" name="图片 5" descr="mmexport15828779841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70430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7" name="图片 6" descr="mmexport15828779862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25650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8" name="图片 7" descr="mmexport158287798828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80565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9" name="图片 8" descr="mmexport15828779920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2795" y="33020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10" name="图片 9" descr="mmexport15828779942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99310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11" name="图片 10" descr="mmexport15828779963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85645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12" name="图片 11" descr="mmexport15828779996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19300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13" name="图片 12" descr="mmexport15828780017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70430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14" name="图片 13" descr="mmexport15828780041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70430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15" name="图片 14" descr="mmexport15828780075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73580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16" name="图片 15" descr="mmexport15828780100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17395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17" name="图片 16" descr="mmexport15828780133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77085" y="32385"/>
            <a:ext cx="4802505" cy="67925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ransition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8" name="图片 17" descr="mmexport15828780153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16430" y="32385"/>
            <a:ext cx="4802505" cy="679259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9" name="图片 18" descr="mmexport15828780187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7080" y="32385"/>
            <a:ext cx="4802505" cy="679259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-29210" y="2552700"/>
            <a:ext cx="6400800" cy="1752600"/>
          </a:xfrm>
        </p:spPr>
        <p:txBody>
          <a:bodyPr/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0" name="图片 19" descr="mmexport15828780210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57705" y="32385"/>
            <a:ext cx="4802505" cy="679259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44170" y="2330450"/>
            <a:ext cx="5099050" cy="189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>
              <a:lnSpc>
                <a:spcPct val="130000"/>
              </a:lnSpc>
            </a:pPr>
            <a:r>
              <a:rPr lang="en-US" altLang="zh-CN" sz="45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  <a:uFillTx/>
                <a:latin typeface="Arial" panose="020B0604020202020204" pitchFamily="34" charset="0"/>
                <a:ea typeface="微软雅黑" panose="020B0503020204020204" charset="-122"/>
              </a:rPr>
              <a:t>    </a:t>
            </a:r>
            <a:r>
              <a:rPr lang="zh-CN" altLang="en-US" sz="45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  <a:uFillTx/>
                <a:latin typeface="Arial" panose="020B0604020202020204" pitchFamily="34" charset="0"/>
                <a:ea typeface="微软雅黑" panose="020B0503020204020204" charset="-122"/>
              </a:rPr>
              <a:t>这场疫情你感受是什么？</a:t>
            </a:r>
            <a:endParaRPr lang="en-US" altLang="zh-CN" sz="4500" b="1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  <a:uFillTx/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2" name="图片 1" descr="mmexport15828655986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81650" y="10795"/>
            <a:ext cx="3543935" cy="68357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411855" y="6292850"/>
            <a:ext cx="203136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国画《人间大爱》</a:t>
            </a:r>
            <a:endParaRPr lang="zh-CN" altLang="en-US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  <p:custDataLst>
      <p:tags r:id="rId2"/>
    </p:custDataLst>
  </p:cSld>
  <p:clrMapOvr>
    <a:masterClrMapping/>
  </p:clrMapOvr>
  <p:transition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83665" y="6460490"/>
            <a:ext cx="5709920" cy="320040"/>
          </a:xfrm>
        </p:spPr>
        <p:txBody>
          <a:bodyPr/>
          <a:p>
            <a:r>
              <a:rPr lang="zh-CN" altLang="en-US"/>
              <a:t>国画《上阵》                   国画《  天使的影子》     </a:t>
            </a:r>
            <a:endParaRPr lang="zh-CN" altLang="en-US"/>
          </a:p>
        </p:txBody>
      </p:sp>
      <p:pic>
        <p:nvPicPr>
          <p:cNvPr id="5" name="图片 4" descr="mmexport15828655369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4185" y="254000"/>
            <a:ext cx="3084195" cy="6134735"/>
          </a:xfrm>
          <a:prstGeom prst="rect">
            <a:avLst/>
          </a:prstGeom>
        </p:spPr>
      </p:pic>
      <p:pic>
        <p:nvPicPr>
          <p:cNvPr id="6" name="图片 5" descr="mmexport15828655791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1665" y="165100"/>
            <a:ext cx="3139440" cy="615188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12420" y="5589905"/>
            <a:ext cx="7772400" cy="415290"/>
          </a:xfrm>
        </p:spPr>
        <p:txBody>
          <a:bodyPr/>
          <a:p>
            <a:r>
              <a:rPr lang="zh-CN" altLang="en-US" sz="1800">
                <a:solidFill>
                  <a:schemeClr val="tx1"/>
                </a:solidFill>
              </a:rPr>
              <a:t>国画《武汉纪实》</a:t>
            </a:r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518910" y="3886200"/>
            <a:ext cx="3983355" cy="405765"/>
          </a:xfrm>
        </p:spPr>
        <p:txBody>
          <a:bodyPr/>
          <a:p>
            <a:r>
              <a:rPr lang="zh-CN" altLang="en-US">
                <a:solidFill>
                  <a:schemeClr val="tx1"/>
                </a:solidFill>
              </a:rPr>
              <a:t>国画《武汉纪实》</a:t>
            </a:r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" name="图片 3" descr="mmexport15828656056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5080" y="375920"/>
            <a:ext cx="3591560" cy="3591560"/>
          </a:xfrm>
          <a:prstGeom prst="rect">
            <a:avLst/>
          </a:prstGeom>
        </p:spPr>
      </p:pic>
      <p:pic>
        <p:nvPicPr>
          <p:cNvPr id="6" name="图片 5" descr="mmexport15828656179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" y="469265"/>
            <a:ext cx="4476115" cy="500316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72130" y="4921250"/>
            <a:ext cx="2999740" cy="395605"/>
          </a:xfrm>
        </p:spPr>
        <p:txBody>
          <a:bodyPr/>
          <a:p>
            <a:r>
              <a:rPr lang="zh-CN" altLang="en-US" sz="2400">
                <a:solidFill>
                  <a:schemeClr val="tx1"/>
                </a:solidFill>
              </a:rPr>
              <a:t>国画《抢建火神山》</a:t>
            </a:r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mmexport15828656206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5455285" y="1376680"/>
            <a:ext cx="3217545" cy="3215005"/>
          </a:xfrm>
          <a:prstGeom prst="rect">
            <a:avLst/>
          </a:prstGeom>
        </p:spPr>
      </p:pic>
      <p:pic>
        <p:nvPicPr>
          <p:cNvPr id="5" name="图片 4" descr="mmexport15828656228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197860" y="1376680"/>
            <a:ext cx="2085340" cy="3236595"/>
          </a:xfrm>
          <a:prstGeom prst="rect">
            <a:avLst/>
          </a:prstGeom>
        </p:spPr>
      </p:pic>
      <p:pic>
        <p:nvPicPr>
          <p:cNvPr id="6" name="图片 5" descr="mmexport15828656283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86080" y="1376680"/>
            <a:ext cx="2647950" cy="323659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7850" y="5516880"/>
            <a:ext cx="4208145" cy="857885"/>
          </a:xfrm>
        </p:spPr>
        <p:txBody>
          <a:bodyPr/>
          <a:p>
            <a:br>
              <a:rPr lang="en-US" altLang="zh-CN" b="1">
                <a:solidFill>
                  <a:srgbClr val="FF0000"/>
                </a:solidFill>
                <a:sym typeface="+mn-ea"/>
              </a:rPr>
            </a:b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444615" y="5153660"/>
            <a:ext cx="2488565" cy="576580"/>
          </a:xfrm>
        </p:spPr>
        <p:txBody>
          <a:bodyPr/>
          <a:p>
            <a:r>
              <a:rPr lang="zh-CN" altLang="en-US">
                <a:solidFill>
                  <a:schemeClr val="tx1"/>
                </a:solidFill>
              </a:rPr>
              <a:t>国画《人民英雄》</a:t>
            </a:r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" name="图片 3" descr="mmexport15828655627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69230" y="131445"/>
            <a:ext cx="3530600" cy="5022215"/>
          </a:xfrm>
          <a:prstGeom prst="rect">
            <a:avLst/>
          </a:prstGeom>
        </p:spPr>
      </p:pic>
      <p:pic>
        <p:nvPicPr>
          <p:cNvPr id="5" name="图片 4" descr="mmexport158286556506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410" y="116205"/>
            <a:ext cx="3671570" cy="503682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56684428625314934"/>
          <p:cNvPicPr>
            <a:picLocks noChangeAspect="1"/>
          </p:cNvPicPr>
          <p:nvPr/>
        </p:nvPicPr>
        <p:blipFill>
          <a:blip r:embed="rId1"/>
          <a:srcRect l="9212" r="6785" b="9421"/>
          <a:stretch>
            <a:fillRect/>
          </a:stretch>
        </p:blipFill>
        <p:spPr>
          <a:xfrm>
            <a:off x="-5715" y="15240"/>
            <a:ext cx="9152890" cy="682752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52805" y="958850"/>
            <a:ext cx="7772400" cy="2379980"/>
          </a:xfrm>
        </p:spPr>
        <p:txBody>
          <a:bodyPr/>
          <a:p>
            <a:r>
              <a:rPr lang="en-US" altLang="zh-CN" sz="40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40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感动而不反思，一定会有更悲壮的下一次。</a:t>
            </a:r>
            <a:endParaRPr lang="zh-CN" altLang="en-US" sz="40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0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                  </a:t>
            </a:r>
            <a:r>
              <a:rPr lang="en-US" altLang="zh-CN" sz="40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---</a:t>
            </a:r>
            <a:r>
              <a:rPr lang="zh-CN" altLang="en-US" sz="40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杜俊飞</a:t>
            </a:r>
            <a:endParaRPr lang="zh-CN" altLang="en-US" sz="40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ransition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42595" y="685800"/>
            <a:ext cx="8052435" cy="815975"/>
          </a:xfrm>
          <a:solidFill>
            <a:schemeClr val="bg1">
              <a:lumMod val="95000"/>
            </a:schemeClr>
          </a:solidFill>
        </p:spPr>
        <p:txBody>
          <a:bodyPr/>
          <a:p>
            <a:r>
              <a:rPr lang="zh-CN" altLang="en-US" sz="44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反思一</a:t>
            </a:r>
            <a:r>
              <a:rPr lang="en-US" altLang="zh-CN" sz="44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r>
              <a:rPr lang="en-US" altLang="zh-CN" sz="32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r>
              <a:rPr lang="zh-CN" altLang="en-US" sz="32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敬畏自然</a:t>
            </a:r>
            <a:r>
              <a:rPr lang="en-US" altLang="zh-CN" sz="32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</a:t>
            </a:r>
            <a:endParaRPr lang="en-US" altLang="zh-CN" sz="320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2595" y="1640840"/>
            <a:ext cx="4366895" cy="435102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rcRect t="17556" b="19515"/>
          <a:stretch>
            <a:fillRect/>
          </a:stretch>
        </p:blipFill>
        <p:spPr>
          <a:xfrm>
            <a:off x="5140325" y="1674495"/>
            <a:ext cx="3140710" cy="428371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389380" y="6139815"/>
            <a:ext cx="888047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ym typeface="+mn-ea"/>
              </a:rPr>
              <a:t>彩铅画《亲近绿色 保护地球》                            水粉画《爱护地球》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  <p:transition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8805" y="406400"/>
            <a:ext cx="7946390" cy="1856105"/>
          </a:xfrm>
          <a:solidFill>
            <a:schemeClr val="bg1">
              <a:lumMod val="95000"/>
            </a:schemeClr>
          </a:solidFill>
        </p:spPr>
        <p:txBody>
          <a:bodyPr/>
          <a:p>
            <a:r>
              <a:rPr lang="zh-CN" altLang="en-US" sz="44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反思二</a:t>
            </a:r>
            <a:r>
              <a:rPr lang="en-US" altLang="zh-CN" sz="44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r>
              <a:rPr lang="en-US" altLang="zh-CN" sz="32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endParaRPr lang="en-US" altLang="zh-CN" sz="320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sz="32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从</a:t>
            </a:r>
            <a:r>
              <a:rPr lang="en-US" altLang="zh-CN" sz="32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“</a:t>
            </a:r>
            <a:r>
              <a:rPr lang="zh-CN" altLang="en-US" sz="32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好事者</a:t>
            </a:r>
            <a:r>
              <a:rPr lang="en-US" altLang="zh-CN" sz="32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”</a:t>
            </a:r>
            <a:r>
              <a:rPr lang="zh-CN" sz="32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李文亮事件中，你们认为讲真话有必要性吗？</a:t>
            </a:r>
            <a:endParaRPr lang="zh-CN" sz="320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6" name="图片 5" descr="t0175f541e4e4562b1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88795" y="2470150"/>
            <a:ext cx="2861310" cy="3810000"/>
          </a:xfrm>
          <a:prstGeom prst="rect">
            <a:avLst/>
          </a:prstGeom>
        </p:spPr>
      </p:pic>
      <p:pic>
        <p:nvPicPr>
          <p:cNvPr id="5" name="图片 4" descr="u=369828655,2813084737&amp;fm=11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125" y="2470150"/>
            <a:ext cx="3810000" cy="3810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984875" y="6373495"/>
            <a:ext cx="256032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素描《吹哨人</a:t>
            </a:r>
            <a:r>
              <a:rPr lang="en-US" altLang="zh-CN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-</a:t>
            </a:r>
            <a:r>
              <a:rPr lang="zh-CN" altLang="en-US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李文亮》</a:t>
            </a:r>
            <a:endParaRPr lang="zh-CN" altLang="en-US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8805" y="1713230"/>
            <a:ext cx="7946390" cy="2870200"/>
          </a:xfrm>
          <a:solidFill>
            <a:schemeClr val="bg1">
              <a:lumMod val="95000"/>
            </a:schemeClr>
          </a:solidFill>
        </p:spPr>
        <p:txBody>
          <a:bodyPr/>
          <a:p>
            <a:r>
              <a:rPr lang="zh-CN" altLang="en-US" sz="44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反思二</a:t>
            </a:r>
            <a:r>
              <a:rPr lang="en-US" altLang="zh-CN" sz="44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r>
              <a:rPr lang="en-US" altLang="zh-CN" sz="32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</a:t>
            </a:r>
            <a:endParaRPr lang="en-US" altLang="zh-CN" sz="320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en-US" altLang="zh-CN" sz="32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国难来临时，你们可否重思一下各自的爱豆（偶像），他们是什么人，他们为国家和人民做了什么，他们对你一生的价值何在？</a:t>
            </a:r>
            <a:endParaRPr lang="en-US" altLang="zh-CN" sz="320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8615" y="4302125"/>
            <a:ext cx="2284730" cy="582295"/>
          </a:xfrm>
        </p:spPr>
        <p:txBody>
          <a:bodyPr/>
          <a:p>
            <a:r>
              <a:rPr lang="en-US" altLang="zh-CN" sz="3200">
                <a:solidFill>
                  <a:srgbClr val="FF0000"/>
                </a:solidFill>
              </a:rPr>
              <a:t>     </a:t>
            </a:r>
            <a:r>
              <a:rPr lang="zh-CN" altLang="en-US" sz="3200">
                <a:solidFill>
                  <a:srgbClr val="FF0000"/>
                </a:solidFill>
              </a:rPr>
              <a:t>是时候了，反思一代人的偶像观。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25500" y="3583940"/>
            <a:ext cx="2903220" cy="434975"/>
          </a:xfrm>
        </p:spPr>
        <p:txBody>
          <a:bodyPr/>
          <a:p>
            <a:r>
              <a:rPr lang="zh-CN" altLang="en-US">
                <a:solidFill>
                  <a:schemeClr val="tx1"/>
                </a:solidFill>
              </a:rPr>
              <a:t>水彩《钟南山》</a:t>
            </a:r>
            <a:r>
              <a:rPr lang="zh-CN" altLang="en-US">
                <a:solidFill>
                  <a:schemeClr val="bg1">
                    <a:lumMod val="50000"/>
                  </a:schemeClr>
                </a:solidFill>
              </a:rPr>
              <a:t>       </a:t>
            </a: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图片 4" descr="u=2694560883,3514616067&amp;fm=11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33345" y="3655695"/>
            <a:ext cx="1969770" cy="2512060"/>
          </a:xfrm>
          <a:prstGeom prst="rect">
            <a:avLst/>
          </a:prstGeom>
        </p:spPr>
      </p:pic>
      <p:pic>
        <p:nvPicPr>
          <p:cNvPr id="4" name="图片 3" descr="20200207214221_yjpgr.thumb.700_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4110" y="281940"/>
            <a:ext cx="3512820" cy="603059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914390" y="6393180"/>
            <a:ext cx="19735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olidFill>
                  <a:schemeClr val="tx1"/>
                </a:solidFill>
                <a:sym typeface="+mn-ea"/>
              </a:rPr>
              <a:t>插画   《逆行者》</a:t>
            </a:r>
            <a:endParaRPr lang="zh-CN" altLang="en-US">
              <a:solidFill>
                <a:schemeClr val="tx1"/>
              </a:solidFill>
              <a:sym typeface="+mn-ea"/>
            </a:endParaRPr>
          </a:p>
        </p:txBody>
      </p:sp>
      <p:pic>
        <p:nvPicPr>
          <p:cNvPr id="7" name="图片 6" descr="mmexport158098626660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375285"/>
            <a:ext cx="3921125" cy="321691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2726690" y="6393180"/>
            <a:ext cx="1783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ym typeface="+mn-ea"/>
              </a:rPr>
              <a:t>素描《钟南山》</a:t>
            </a:r>
            <a:endParaRPr lang="zh-CN" altLang="en-US"/>
          </a:p>
        </p:txBody>
      </p:sp>
    </p:spTree>
    <p:custDataLst>
      <p:tags r:id="rId4"/>
    </p:custDataLst>
  </p:cSld>
  <p:clrMapOvr>
    <a:masterClrMapping/>
  </p:clrMapOvr>
  <p:transition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104130" y="3104515"/>
            <a:ext cx="2697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一张安静的书桌来之不易</a:t>
            </a:r>
            <a:endParaRPr lang="en-US" altLang="zh-CN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8840" y="318770"/>
            <a:ext cx="3342005" cy="593979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209165" y="6338570"/>
            <a:ext cx="2011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olidFill>
                  <a:schemeClr val="tx1"/>
                </a:solidFill>
              </a:rPr>
              <a:t>电脑绘图《教室》</a:t>
            </a:r>
            <a:endParaRPr lang="zh-CN" altLang="en-US">
              <a:solidFill>
                <a:schemeClr val="tx1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22750" y="5751195"/>
            <a:ext cx="2903220" cy="334010"/>
          </a:xfrm>
        </p:spPr>
        <p:txBody>
          <a:bodyPr/>
          <a:p>
            <a:r>
              <a:rPr lang="en-US" altLang="zh-CN" sz="2000">
                <a:solidFill>
                  <a:schemeClr val="bg1">
                    <a:lumMod val="65000"/>
                  </a:schemeClr>
                </a:solidFill>
              </a:rPr>
              <a:t>       </a:t>
            </a:r>
            <a:r>
              <a:rPr lang="zh-CN" altLang="en-US" sz="2000">
                <a:solidFill>
                  <a:schemeClr val="tx1"/>
                </a:solidFill>
              </a:rPr>
              <a:t>国画《您辛苦了》</a:t>
            </a:r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84295" y="132080"/>
            <a:ext cx="2275840" cy="767080"/>
          </a:xfrm>
        </p:spPr>
        <p:txBody>
          <a:bodyPr/>
          <a:p>
            <a:r>
              <a:rPr lang="zh-CN" altLang="en-US" sz="40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感  恩</a:t>
            </a:r>
            <a:endParaRPr lang="zh-CN" altLang="en-US" sz="400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图片 3" descr="mmexport1583080005054"/>
          <p:cNvPicPr>
            <a:picLocks noChangeAspect="1"/>
          </p:cNvPicPr>
          <p:nvPr/>
        </p:nvPicPr>
        <p:blipFill>
          <a:blip r:embed="rId2"/>
          <a:srcRect l="5944" t="5705" r="5641" b="5508"/>
          <a:stretch>
            <a:fillRect/>
          </a:stretch>
        </p:blipFill>
        <p:spPr>
          <a:xfrm>
            <a:off x="2971800" y="1554480"/>
            <a:ext cx="3201035" cy="3140075"/>
          </a:xfrm>
          <a:prstGeom prst="ellipse">
            <a:avLst/>
          </a:prstGeom>
          <a:ln w="76200">
            <a:solidFill>
              <a:schemeClr val="bg1"/>
            </a:solidFill>
          </a:ln>
        </p:spPr>
      </p:pic>
    </p:spTree>
    <p:custDataLst>
      <p:tags r:id="rId3"/>
    </p:custDataLst>
  </p:cSld>
  <p:clrMapOvr>
    <a:masterClrMapping/>
  </p:clrMapOvr>
  <p:transition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4360" y="5608955"/>
            <a:ext cx="5604510" cy="1071245"/>
          </a:xfrm>
        </p:spPr>
        <p:txBody>
          <a:bodyPr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985000" y="5461635"/>
            <a:ext cx="2563495" cy="473075"/>
          </a:xfrm>
        </p:spPr>
        <p:txBody>
          <a:bodyPr/>
          <a:p>
            <a:r>
              <a:rPr lang="zh-CN" altLang="en-US"/>
              <a:t>插画《新八条》</a:t>
            </a:r>
            <a:endParaRPr lang="zh-CN" altLang="en-US"/>
          </a:p>
        </p:txBody>
      </p:sp>
      <p:pic>
        <p:nvPicPr>
          <p:cNvPr id="4" name="图片 3" descr="mmexport15810923631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50" y="169545"/>
            <a:ext cx="1988820" cy="2402205"/>
          </a:xfrm>
          <a:prstGeom prst="rect">
            <a:avLst/>
          </a:prstGeom>
        </p:spPr>
      </p:pic>
      <p:pic>
        <p:nvPicPr>
          <p:cNvPr id="5" name="图片 4" descr="mmexport15810923669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2205" y="169545"/>
            <a:ext cx="1988820" cy="2402205"/>
          </a:xfrm>
          <a:prstGeom prst="rect">
            <a:avLst/>
          </a:prstGeom>
        </p:spPr>
      </p:pic>
      <p:pic>
        <p:nvPicPr>
          <p:cNvPr id="6" name="图片 5" descr="mmexport15810923705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50" y="2929255"/>
            <a:ext cx="1988820" cy="2402205"/>
          </a:xfrm>
          <a:prstGeom prst="rect">
            <a:avLst/>
          </a:prstGeom>
        </p:spPr>
      </p:pic>
      <p:pic>
        <p:nvPicPr>
          <p:cNvPr id="7" name="图片 6" descr="mmexport158109237309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6915" y="169545"/>
            <a:ext cx="1988820" cy="2402205"/>
          </a:xfrm>
          <a:prstGeom prst="rect">
            <a:avLst/>
          </a:prstGeom>
        </p:spPr>
      </p:pic>
      <p:pic>
        <p:nvPicPr>
          <p:cNvPr id="8" name="图片 7" descr="mmexport15810923757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4560" y="169545"/>
            <a:ext cx="1988820" cy="2402205"/>
          </a:xfrm>
          <a:prstGeom prst="rect">
            <a:avLst/>
          </a:prstGeom>
        </p:spPr>
      </p:pic>
      <p:pic>
        <p:nvPicPr>
          <p:cNvPr id="9" name="图片 8" descr="mmexport15810923784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6915" y="2929255"/>
            <a:ext cx="1988820" cy="2402205"/>
          </a:xfrm>
          <a:prstGeom prst="rect">
            <a:avLst/>
          </a:prstGeom>
        </p:spPr>
      </p:pic>
      <p:pic>
        <p:nvPicPr>
          <p:cNvPr id="10" name="图片 9" descr="mmexport15810923809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2205" y="2929255"/>
            <a:ext cx="1988820" cy="2402205"/>
          </a:xfrm>
          <a:prstGeom prst="rect">
            <a:avLst/>
          </a:prstGeom>
        </p:spPr>
      </p:pic>
      <p:pic>
        <p:nvPicPr>
          <p:cNvPr id="11" name="图片 10" descr="mmexport158109238347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15510" y="2929255"/>
            <a:ext cx="1988820" cy="2402205"/>
          </a:xfrm>
          <a:prstGeom prst="rect">
            <a:avLst/>
          </a:prstGeom>
        </p:spPr>
      </p:pic>
    </p:spTree>
    <p:custDataLst>
      <p:tags r:id="rId9"/>
    </p:custDataLst>
  </p:cSld>
  <p:clrMapOvr>
    <a:masterClrMapping/>
  </p:clrMapOvr>
  <p:transition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9940" y="1229995"/>
            <a:ext cx="4514215" cy="2044065"/>
          </a:xfrm>
        </p:spPr>
        <p:txBody>
          <a:bodyPr/>
          <a:p>
            <a:r>
              <a:rPr lang="zh-CN" altLang="en-US" sz="540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武汉加油！</a:t>
            </a:r>
            <a:br>
              <a:rPr lang="zh-CN" altLang="en-US" sz="540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r>
              <a:rPr lang="zh-CN" altLang="en-US" sz="540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湖北加油！</a:t>
            </a:r>
            <a:br>
              <a:rPr lang="zh-CN" altLang="en-US" sz="540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r>
              <a:rPr lang="zh-CN" altLang="en-US" sz="540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中国加油！</a:t>
            </a:r>
            <a:endParaRPr lang="zh-CN" altLang="en-US" sz="540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483360" y="4714240"/>
            <a:ext cx="2009140" cy="726440"/>
          </a:xfrm>
        </p:spPr>
        <p:txBody>
          <a:bodyPr/>
          <a:p>
            <a:r>
              <a:rPr lang="zh-CN" altLang="en-US" sz="320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谢谢观看</a:t>
            </a:r>
            <a:endParaRPr lang="zh-CN" altLang="en-US" sz="32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 descr="QQ图片202003012006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6790" y="414020"/>
            <a:ext cx="3795395" cy="5395595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sp>
        <p:nvSpPr>
          <p:cNvPr id="5" name="文本框 4"/>
          <p:cNvSpPr txBox="1"/>
          <p:nvPr/>
        </p:nvSpPr>
        <p:spPr>
          <a:xfrm>
            <a:off x="6809105" y="5950585"/>
            <a:ext cx="1783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sym typeface="+mn-ea"/>
              </a:rPr>
              <a:t>水彩画《加油》</a:t>
            </a:r>
            <a:endParaRPr lang="zh-CN" altLang="en-US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ransition>
    <p:randomBar dir="vert"/>
  </p:transition>
</p:sld>
</file>

<file path=ppt/tags/tag1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3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22.xml><?xml version="1.0" encoding="utf-8"?>
<p:tagLst xmlns:p="http://schemas.openxmlformats.org/presentationml/2006/main">
  <p:tag name="KSO_WM_TEMPLATE_CATEGORY" val="custom"/>
  <p:tag name="KSO_WM_TEMPLATE_INDEX" val="180"/>
  <p:tag name="KSO_WM_TAG_VERSION" val="1.0"/>
  <p:tag name="KSO_WM_SLIDE_ID" val="basetag20164326_3"/>
  <p:tag name="KSO_WM_SLIDE_INDEX" val="3"/>
  <p:tag name="KSO_WM_SLIDE_ITEM_CNT" val="0"/>
  <p:tag name="KSO_WM_SLIDE_TYPE" val="sectionTitle"/>
  <p:tag name="KSO_WM_BEAUTIFY_FLAG" val="#wm#"/>
</p:tagLst>
</file>

<file path=ppt/tags/tag23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24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25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26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27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28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29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30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31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32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33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34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ags/tag35.xml><?xml version="1.0" encoding="utf-8"?>
<p:tagLst xmlns:p="http://schemas.openxmlformats.org/presentationml/2006/main">
  <p:tag name="KSO_WM_BEAUTIFY_FLAG" val="#wm#"/>
  <p:tag name="KSO_WM_TEMPLATE_CATEGORY" val="custom"/>
  <p:tag name="KSO_WM_TEMPLATE_INDEX" val="180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492</Words>
  <Application>WPS 演示</Application>
  <PresentationFormat>全屏显示(4:3)</PresentationFormat>
  <Paragraphs>67</Paragraphs>
  <Slides>35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4" baseType="lpstr">
      <vt:lpstr>Arial</vt:lpstr>
      <vt:lpstr>宋体</vt:lpstr>
      <vt:lpstr>Wingdings</vt:lpstr>
      <vt:lpstr>黑体</vt:lpstr>
      <vt:lpstr>华文中宋</vt:lpstr>
      <vt:lpstr>微软雅黑</vt:lpstr>
      <vt:lpstr>Arial Unicode MS</vt:lpstr>
      <vt:lpstr>Calibri</vt:lpstr>
      <vt:lpstr>默认设计模板</vt:lpstr>
      <vt:lpstr>起 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国画《武汉纪实》</vt:lpstr>
      <vt:lpstr>国画《抢建火神山》</vt:lpstr>
      <vt:lpstr> </vt:lpstr>
      <vt:lpstr> </vt:lpstr>
      <vt:lpstr>PowerPoint 演示文稿</vt:lpstr>
      <vt:lpstr>PowerPoint 演示文稿</vt:lpstr>
      <vt:lpstr>PowerPoint 演示文稿</vt:lpstr>
      <vt:lpstr>     是时候了，反思一代人的偶像观。</vt:lpstr>
      <vt:lpstr>PowerPoint 演示文稿</vt:lpstr>
      <vt:lpstr>       国画《您辛苦了》</vt:lpstr>
      <vt:lpstr>PowerPoint 演示文稿</vt:lpstr>
      <vt:lpstr>武汉加油！ 湖北加油！ 中国加油！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起 战</dc:title>
  <dc:creator/>
  <cp:lastModifiedBy>刘松林1426555420</cp:lastModifiedBy>
  <cp:revision>4</cp:revision>
  <dcterms:created xsi:type="dcterms:W3CDTF">2020-03-02T03:12:00Z</dcterms:created>
  <dcterms:modified xsi:type="dcterms:W3CDTF">2020-03-09T06:36:33Z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